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4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1" r:id="rId2"/>
    <p:sldId id="409" r:id="rId3"/>
    <p:sldId id="410" r:id="rId4"/>
    <p:sldId id="411" r:id="rId5"/>
    <p:sldId id="412" r:id="rId6"/>
    <p:sldId id="413" r:id="rId7"/>
    <p:sldId id="414" r:id="rId8"/>
    <p:sldId id="415" r:id="rId9"/>
    <p:sldId id="407" r:id="rId10"/>
    <p:sldId id="416" r:id="rId11"/>
    <p:sldId id="417" r:id="rId12"/>
    <p:sldId id="418" r:id="rId13"/>
    <p:sldId id="419" r:id="rId14"/>
    <p:sldId id="421" r:id="rId15"/>
    <p:sldId id="420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22" r:id="rId24"/>
    <p:sldId id="430" r:id="rId25"/>
    <p:sldId id="431" r:id="rId26"/>
    <p:sldId id="432" r:id="rId27"/>
    <p:sldId id="433" r:id="rId28"/>
    <p:sldId id="434" r:id="rId29"/>
    <p:sldId id="435" r:id="rId30"/>
    <p:sldId id="436" r:id="rId31"/>
    <p:sldId id="438" r:id="rId32"/>
    <p:sldId id="437" r:id="rId33"/>
    <p:sldId id="439" r:id="rId34"/>
    <p:sldId id="440" r:id="rId35"/>
    <p:sldId id="441" r:id="rId36"/>
    <p:sldId id="442" r:id="rId37"/>
    <p:sldId id="443" r:id="rId38"/>
    <p:sldId id="263" r:id="rId39"/>
  </p:sldIdLst>
  <p:sldSz cx="9144000" cy="6858000" type="screen4x3"/>
  <p:notesSz cx="6858000" cy="9144000"/>
  <p:custShowLst>
    <p:custShow name="vizualizaceMU" id="0">
      <p:sldLst/>
    </p:custShow>
    <p:custShow name="vizualizaceVUT" id="1">
      <p:sldLst/>
    </p:custShow>
    <p:custShow name="uvod" id="2">
      <p:sldLst/>
    </p:custShow>
    <p:custShow name="popisprojektu" id="3">
      <p:sldLst/>
    </p:custShow>
    <p:custShow name="Koordinacni-rada" id="4">
      <p:sldLst/>
    </p:custShow>
    <p:custShow name="vedecka-rada" id="5">
      <p:sldLst/>
    </p:custShow>
    <p:custShow name="vysledky" id="6">
      <p:sldLst/>
    </p:custShow>
  </p:custShow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1A52CFA-F65B-4281-8E10-018150690C39}">
          <p14:sldIdLst>
            <p14:sldId id="261"/>
            <p14:sldId id="409"/>
            <p14:sldId id="410"/>
            <p14:sldId id="411"/>
            <p14:sldId id="412"/>
            <p14:sldId id="413"/>
            <p14:sldId id="414"/>
            <p14:sldId id="415"/>
            <p14:sldId id="407"/>
            <p14:sldId id="416"/>
            <p14:sldId id="417"/>
            <p14:sldId id="418"/>
            <p14:sldId id="419"/>
            <p14:sldId id="421"/>
            <p14:sldId id="420"/>
            <p14:sldId id="423"/>
            <p14:sldId id="424"/>
            <p14:sldId id="425"/>
            <p14:sldId id="426"/>
            <p14:sldId id="427"/>
            <p14:sldId id="428"/>
            <p14:sldId id="429"/>
            <p14:sldId id="422"/>
            <p14:sldId id="430"/>
            <p14:sldId id="431"/>
            <p14:sldId id="432"/>
            <p14:sldId id="433"/>
            <p14:sldId id="434"/>
            <p14:sldId id="435"/>
            <p14:sldId id="436"/>
            <p14:sldId id="438"/>
            <p14:sldId id="437"/>
            <p14:sldId id="439"/>
            <p14:sldId id="440"/>
            <p14:sldId id="441"/>
            <p14:sldId id="442"/>
            <p14:sldId id="443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4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FE"/>
    <a:srgbClr val="FFFFFF"/>
    <a:srgbClr val="64B923"/>
    <a:srgbClr val="FF9900"/>
    <a:srgbClr val="BBE0E3"/>
    <a:srgbClr val="555555"/>
    <a:srgbClr val="B4DE86"/>
    <a:srgbClr val="69BE28"/>
    <a:srgbClr val="90DB5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4" autoAdjust="0"/>
    <p:restoredTop sz="80702" autoAdjust="0"/>
  </p:normalViewPr>
  <p:slideViewPr>
    <p:cSldViewPr snapToGrid="0" showGuides="1">
      <p:cViewPr varScale="1">
        <p:scale>
          <a:sx n="130" d="100"/>
          <a:sy n="130" d="100"/>
        </p:scale>
        <p:origin x="2592" y="96"/>
      </p:cViewPr>
      <p:guideLst>
        <p:guide orient="horz" pos="1042"/>
        <p:guide pos="2880"/>
      </p:guideLst>
    </p:cSldViewPr>
  </p:slideViewPr>
  <p:outlineViewPr>
    <p:cViewPr>
      <p:scale>
        <a:sx n="33" d="100"/>
        <a:sy n="33" d="100"/>
      </p:scale>
      <p:origin x="0" y="240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D8335F-169D-4ABA-882F-76EBAFF207D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FF833B-36D6-46AA-9E79-49B53E2B8116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cs-CZ" dirty="0"/>
            <a:t>Organizační výbor</a:t>
          </a:r>
          <a:endParaRPr lang="en-GB" dirty="0"/>
        </a:p>
      </dgm:t>
    </dgm:pt>
    <dgm:pt modelId="{13AEAD3C-0196-4F99-93F4-A79B0DDD0E14}" type="parTrans" cxnId="{CBC93A58-D9C7-4DFD-BECF-CDDF5C6D5C73}">
      <dgm:prSet/>
      <dgm:spPr/>
      <dgm:t>
        <a:bodyPr/>
        <a:lstStyle/>
        <a:p>
          <a:endParaRPr lang="en-GB"/>
        </a:p>
      </dgm:t>
    </dgm:pt>
    <dgm:pt modelId="{F91B1ED1-7B1C-4B0B-815D-BEA0BCB822C2}" type="sibTrans" cxnId="{CBC93A58-D9C7-4DFD-BECF-CDDF5C6D5C73}">
      <dgm:prSet/>
      <dgm:spPr/>
      <dgm:t>
        <a:bodyPr/>
        <a:lstStyle/>
        <a:p>
          <a:endParaRPr lang="en-GB"/>
        </a:p>
      </dgm:t>
    </dgm:pt>
    <dgm:pt modelId="{06A83D3D-166C-4D67-95E7-A2F522E139F0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cs-CZ" dirty="0"/>
            <a:t>Výkonný ředitel</a:t>
          </a:r>
          <a:endParaRPr lang="en-GB" dirty="0"/>
        </a:p>
      </dgm:t>
    </dgm:pt>
    <dgm:pt modelId="{82A60E9B-A17C-4124-ABA9-7D59E4D78E54}" type="parTrans" cxnId="{2658DA34-0EA3-4B78-98BF-E6AA5740ADCC}">
      <dgm:prSet/>
      <dgm:spPr/>
      <dgm:t>
        <a:bodyPr/>
        <a:lstStyle/>
        <a:p>
          <a:endParaRPr lang="en-GB"/>
        </a:p>
      </dgm:t>
    </dgm:pt>
    <dgm:pt modelId="{19CFD6D9-3A38-41E4-A6AB-A073DA69726C}" type="sibTrans" cxnId="{2658DA34-0EA3-4B78-98BF-E6AA5740ADCC}">
      <dgm:prSet/>
      <dgm:spPr/>
      <dgm:t>
        <a:bodyPr/>
        <a:lstStyle/>
        <a:p>
          <a:endParaRPr lang="en-GB"/>
        </a:p>
      </dgm:t>
    </dgm:pt>
    <dgm:pt modelId="{A3C75D74-D7D0-425D-A042-B74393E4BDDF}">
      <dgm:prSet phldrT="[Text]"/>
      <dgm:spPr>
        <a:solidFill>
          <a:srgbClr val="0091FE">
            <a:alpha val="90000"/>
          </a:srgbClr>
        </a:solidFill>
      </dgm:spPr>
      <dgm:t>
        <a:bodyPr/>
        <a:lstStyle/>
        <a:p>
          <a:r>
            <a:rPr lang="cs-CZ" dirty="0"/>
            <a:t>Manažer úseku 1</a:t>
          </a:r>
          <a:endParaRPr lang="en-GB" dirty="0"/>
        </a:p>
      </dgm:t>
    </dgm:pt>
    <dgm:pt modelId="{30D70331-2C84-4549-83A8-4DCB94CCB20E}" type="parTrans" cxnId="{FB6E3068-0F16-47C1-BA0E-9719BADE0C06}">
      <dgm:prSet/>
      <dgm:spPr/>
      <dgm:t>
        <a:bodyPr/>
        <a:lstStyle/>
        <a:p>
          <a:endParaRPr lang="en-GB"/>
        </a:p>
      </dgm:t>
    </dgm:pt>
    <dgm:pt modelId="{318ED7FC-6B8F-4494-A2B4-FD5BC7D67280}" type="sibTrans" cxnId="{FB6E3068-0F16-47C1-BA0E-9719BADE0C06}">
      <dgm:prSet/>
      <dgm:spPr/>
      <dgm:t>
        <a:bodyPr/>
        <a:lstStyle/>
        <a:p>
          <a:endParaRPr lang="en-GB"/>
        </a:p>
      </dgm:t>
    </dgm:pt>
    <dgm:pt modelId="{F06F991B-C91F-4D34-9550-A95438829609}">
      <dgm:prSet phldrT="[Text]"/>
      <dgm:spPr>
        <a:solidFill>
          <a:srgbClr val="0091FE">
            <a:alpha val="90000"/>
          </a:srgbClr>
        </a:solidFill>
      </dgm:spPr>
      <dgm:t>
        <a:bodyPr/>
        <a:lstStyle/>
        <a:p>
          <a:r>
            <a:rPr lang="cs-CZ" dirty="0"/>
            <a:t>Manažer úseku 2</a:t>
          </a:r>
          <a:endParaRPr lang="en-GB" dirty="0"/>
        </a:p>
      </dgm:t>
    </dgm:pt>
    <dgm:pt modelId="{C4D49EA9-59A8-47B2-98FC-02600DAE3D00}" type="parTrans" cxnId="{B95C40DE-2CEB-46BB-865E-4F41ADCF9F5F}">
      <dgm:prSet/>
      <dgm:spPr/>
      <dgm:t>
        <a:bodyPr/>
        <a:lstStyle/>
        <a:p>
          <a:endParaRPr lang="en-GB"/>
        </a:p>
      </dgm:t>
    </dgm:pt>
    <dgm:pt modelId="{1AFB1B6A-01E1-416F-BE7E-E0BCCF0E7F17}" type="sibTrans" cxnId="{B95C40DE-2CEB-46BB-865E-4F41ADCF9F5F}">
      <dgm:prSet/>
      <dgm:spPr/>
      <dgm:t>
        <a:bodyPr/>
        <a:lstStyle/>
        <a:p>
          <a:endParaRPr lang="en-GB"/>
        </a:p>
      </dgm:t>
    </dgm:pt>
    <dgm:pt modelId="{6653A1D2-E002-4CC5-A22B-11FF0091DCF4}">
      <dgm:prSet phldrT="[Text]"/>
      <dgm:spPr>
        <a:solidFill>
          <a:srgbClr val="0091FE">
            <a:alpha val="90000"/>
          </a:srgbClr>
        </a:solidFill>
      </dgm:spPr>
      <dgm:t>
        <a:bodyPr/>
        <a:lstStyle/>
        <a:p>
          <a:r>
            <a:rPr lang="cs-CZ" dirty="0"/>
            <a:t>Manažer úseku 3</a:t>
          </a:r>
          <a:endParaRPr lang="en-GB" dirty="0"/>
        </a:p>
      </dgm:t>
    </dgm:pt>
    <dgm:pt modelId="{627895D8-933F-4484-A298-4C5C613B732C}" type="parTrans" cxnId="{2446E8CA-DD54-4186-A634-4C76044F023B}">
      <dgm:prSet/>
      <dgm:spPr/>
      <dgm:t>
        <a:bodyPr/>
        <a:lstStyle/>
        <a:p>
          <a:endParaRPr lang="en-GB"/>
        </a:p>
      </dgm:t>
    </dgm:pt>
    <dgm:pt modelId="{3DEC7BDF-F140-4B91-9B68-D39202BEE299}" type="sibTrans" cxnId="{2446E8CA-DD54-4186-A634-4C76044F023B}">
      <dgm:prSet/>
      <dgm:spPr/>
      <dgm:t>
        <a:bodyPr/>
        <a:lstStyle/>
        <a:p>
          <a:endParaRPr lang="en-GB"/>
        </a:p>
      </dgm:t>
    </dgm:pt>
    <dgm:pt modelId="{1D9C053C-7CA7-4907-AD6B-C0F51CE813E8}">
      <dgm:prSet phldrT="[Text]"/>
      <dgm:spPr>
        <a:solidFill>
          <a:srgbClr val="0091FE">
            <a:alpha val="90000"/>
          </a:srgbClr>
        </a:solidFill>
      </dgm:spPr>
      <dgm:t>
        <a:bodyPr/>
        <a:lstStyle/>
        <a:p>
          <a:r>
            <a:rPr lang="cs-CZ" dirty="0"/>
            <a:t>Manažer 1.1</a:t>
          </a:r>
          <a:endParaRPr lang="en-GB" dirty="0"/>
        </a:p>
      </dgm:t>
    </dgm:pt>
    <dgm:pt modelId="{27087420-0FE0-4447-B6F0-1B087AA0CEC9}" type="parTrans" cxnId="{1C2A4109-98F4-4A64-BFAD-F8CEF9B2B7FD}">
      <dgm:prSet/>
      <dgm:spPr/>
      <dgm:t>
        <a:bodyPr/>
        <a:lstStyle/>
        <a:p>
          <a:endParaRPr lang="en-GB"/>
        </a:p>
      </dgm:t>
    </dgm:pt>
    <dgm:pt modelId="{3314A4CB-E2A5-408D-B744-CF18DE73FBEA}" type="sibTrans" cxnId="{1C2A4109-98F4-4A64-BFAD-F8CEF9B2B7FD}">
      <dgm:prSet/>
      <dgm:spPr/>
      <dgm:t>
        <a:bodyPr/>
        <a:lstStyle/>
        <a:p>
          <a:endParaRPr lang="en-GB"/>
        </a:p>
      </dgm:t>
    </dgm:pt>
    <dgm:pt modelId="{8E02AFD8-EAD2-4842-B609-761C9EAB7A45}">
      <dgm:prSet phldrT="[Text]"/>
      <dgm:spPr>
        <a:solidFill>
          <a:srgbClr val="0091FE">
            <a:alpha val="90000"/>
          </a:srgbClr>
        </a:solidFill>
      </dgm:spPr>
      <dgm:t>
        <a:bodyPr/>
        <a:lstStyle/>
        <a:p>
          <a:r>
            <a:rPr lang="cs-CZ" dirty="0"/>
            <a:t>Manažer 1.2</a:t>
          </a:r>
          <a:endParaRPr lang="en-GB" dirty="0"/>
        </a:p>
      </dgm:t>
    </dgm:pt>
    <dgm:pt modelId="{3585F642-5BBA-48A8-B0C5-6E44E55D9466}" type="parTrans" cxnId="{98D041E3-F467-4603-911E-D650873A3D33}">
      <dgm:prSet/>
      <dgm:spPr/>
      <dgm:t>
        <a:bodyPr/>
        <a:lstStyle/>
        <a:p>
          <a:endParaRPr lang="en-GB"/>
        </a:p>
      </dgm:t>
    </dgm:pt>
    <dgm:pt modelId="{1A522FFC-D155-43D6-8B7B-118562A96BFC}" type="sibTrans" cxnId="{98D041E3-F467-4603-911E-D650873A3D33}">
      <dgm:prSet/>
      <dgm:spPr/>
      <dgm:t>
        <a:bodyPr/>
        <a:lstStyle/>
        <a:p>
          <a:endParaRPr lang="en-GB"/>
        </a:p>
      </dgm:t>
    </dgm:pt>
    <dgm:pt modelId="{8B0B54D1-2586-4563-9A06-A492FD7638F0}">
      <dgm:prSet phldrT="[Text]"/>
      <dgm:spPr>
        <a:solidFill>
          <a:srgbClr val="0091FE">
            <a:alpha val="90000"/>
          </a:srgbClr>
        </a:solidFill>
      </dgm:spPr>
      <dgm:t>
        <a:bodyPr/>
        <a:lstStyle/>
        <a:p>
          <a:r>
            <a:rPr lang="cs-CZ" dirty="0"/>
            <a:t>Manažer 1.2.1</a:t>
          </a:r>
          <a:endParaRPr lang="en-GB" dirty="0"/>
        </a:p>
      </dgm:t>
    </dgm:pt>
    <dgm:pt modelId="{6B52BA24-DB0E-441A-8C3E-ED14A8A8D843}" type="parTrans" cxnId="{6EE816A3-33B3-4DB0-BB08-E266DC26A02E}">
      <dgm:prSet/>
      <dgm:spPr/>
      <dgm:t>
        <a:bodyPr/>
        <a:lstStyle/>
        <a:p>
          <a:endParaRPr lang="en-GB"/>
        </a:p>
      </dgm:t>
    </dgm:pt>
    <dgm:pt modelId="{8D02EA7F-BE6C-4D56-ABBA-EF171520BCD3}" type="sibTrans" cxnId="{6EE816A3-33B3-4DB0-BB08-E266DC26A02E}">
      <dgm:prSet/>
      <dgm:spPr/>
      <dgm:t>
        <a:bodyPr/>
        <a:lstStyle/>
        <a:p>
          <a:endParaRPr lang="en-GB"/>
        </a:p>
      </dgm:t>
    </dgm:pt>
    <dgm:pt modelId="{E10F7D06-8FAB-4CC3-81BD-225770DA09E8}">
      <dgm:prSet phldrT="[Text]"/>
      <dgm:spPr>
        <a:solidFill>
          <a:srgbClr val="0091FE">
            <a:alpha val="90000"/>
          </a:srgbClr>
        </a:solidFill>
      </dgm:spPr>
      <dgm:t>
        <a:bodyPr/>
        <a:lstStyle/>
        <a:p>
          <a:r>
            <a:rPr lang="cs-CZ" dirty="0"/>
            <a:t>Manažer 1.2.2</a:t>
          </a:r>
          <a:endParaRPr lang="en-GB" dirty="0"/>
        </a:p>
      </dgm:t>
    </dgm:pt>
    <dgm:pt modelId="{85763D91-40D2-4B73-A83A-AF728DC6C1B0}" type="parTrans" cxnId="{0BD5E581-5DC8-463F-8DB4-7FC5A8751AD8}">
      <dgm:prSet/>
      <dgm:spPr/>
      <dgm:t>
        <a:bodyPr/>
        <a:lstStyle/>
        <a:p>
          <a:endParaRPr lang="en-GB"/>
        </a:p>
      </dgm:t>
    </dgm:pt>
    <dgm:pt modelId="{2FEC29C9-C619-4615-9AB8-9BED4F0FEFF7}" type="sibTrans" cxnId="{0BD5E581-5DC8-463F-8DB4-7FC5A8751AD8}">
      <dgm:prSet/>
      <dgm:spPr/>
      <dgm:t>
        <a:bodyPr/>
        <a:lstStyle/>
        <a:p>
          <a:endParaRPr lang="en-GB"/>
        </a:p>
      </dgm:t>
    </dgm:pt>
    <dgm:pt modelId="{E89C1F90-3476-4716-A1B3-8EE7D9166D6A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A0CF1535-9C11-4557-9003-C3B82B3C3956}" type="parTrans" cxnId="{00900C29-6B1E-4D67-BDB4-AC7769ECF7ED}">
      <dgm:prSet/>
      <dgm:spPr/>
      <dgm:t>
        <a:bodyPr/>
        <a:lstStyle/>
        <a:p>
          <a:endParaRPr lang="en-GB"/>
        </a:p>
      </dgm:t>
    </dgm:pt>
    <dgm:pt modelId="{E310475E-47E0-4724-B090-22C91ABA8351}" type="sibTrans" cxnId="{00900C29-6B1E-4D67-BDB4-AC7769ECF7ED}">
      <dgm:prSet/>
      <dgm:spPr/>
      <dgm:t>
        <a:bodyPr/>
        <a:lstStyle/>
        <a:p>
          <a:endParaRPr lang="en-GB"/>
        </a:p>
      </dgm:t>
    </dgm:pt>
    <dgm:pt modelId="{5DE7EE98-BCC0-429B-868C-40F64F7573CA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9CA5775E-5560-44EC-AA18-6BA89A4C6277}" type="parTrans" cxnId="{C8FA7FFD-1712-43E2-81B5-9588D7AC7B60}">
      <dgm:prSet/>
      <dgm:spPr/>
      <dgm:t>
        <a:bodyPr/>
        <a:lstStyle/>
        <a:p>
          <a:endParaRPr lang="en-GB"/>
        </a:p>
      </dgm:t>
    </dgm:pt>
    <dgm:pt modelId="{8805B521-0FB6-465B-A1F0-65E09ACC59A2}" type="sibTrans" cxnId="{C8FA7FFD-1712-43E2-81B5-9588D7AC7B60}">
      <dgm:prSet/>
      <dgm:spPr/>
      <dgm:t>
        <a:bodyPr/>
        <a:lstStyle/>
        <a:p>
          <a:endParaRPr lang="en-GB"/>
        </a:p>
      </dgm:t>
    </dgm:pt>
    <dgm:pt modelId="{6E8DE3BB-6446-4442-8211-98A6FEDB0028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B4E79284-4D4E-45DE-B634-2D0B4A179C22}" type="parTrans" cxnId="{F58CEAF4-1420-4D5C-B5D4-2D282D4A2D94}">
      <dgm:prSet/>
      <dgm:spPr/>
      <dgm:t>
        <a:bodyPr/>
        <a:lstStyle/>
        <a:p>
          <a:endParaRPr lang="en-GB"/>
        </a:p>
      </dgm:t>
    </dgm:pt>
    <dgm:pt modelId="{CF4F7A36-53EE-479B-AE19-FA7FA98C74BB}" type="sibTrans" cxnId="{F58CEAF4-1420-4D5C-B5D4-2D282D4A2D94}">
      <dgm:prSet/>
      <dgm:spPr/>
      <dgm:t>
        <a:bodyPr/>
        <a:lstStyle/>
        <a:p>
          <a:endParaRPr lang="en-GB"/>
        </a:p>
      </dgm:t>
    </dgm:pt>
    <dgm:pt modelId="{35751326-F79D-4FE0-914B-9A8996EDA642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2631E11D-9AF9-4FC2-BA7D-88E77F02AF56}" type="parTrans" cxnId="{51CF4E86-D180-4EC3-8084-5EA0AC482C02}">
      <dgm:prSet/>
      <dgm:spPr/>
      <dgm:t>
        <a:bodyPr/>
        <a:lstStyle/>
        <a:p>
          <a:endParaRPr lang="en-GB"/>
        </a:p>
      </dgm:t>
    </dgm:pt>
    <dgm:pt modelId="{5DADC9E7-52EF-474F-93DC-1D0B55A6DF8D}" type="sibTrans" cxnId="{51CF4E86-D180-4EC3-8084-5EA0AC482C02}">
      <dgm:prSet/>
      <dgm:spPr/>
      <dgm:t>
        <a:bodyPr/>
        <a:lstStyle/>
        <a:p>
          <a:endParaRPr lang="en-GB"/>
        </a:p>
      </dgm:t>
    </dgm:pt>
    <dgm:pt modelId="{08DA1852-4490-4038-AAA8-06712C39FBCB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BEFD97C3-8C29-4928-817D-D4374D1D9142}" type="parTrans" cxnId="{1AFBEB28-130B-4C7A-9686-9AB4D20EF13A}">
      <dgm:prSet/>
      <dgm:spPr/>
      <dgm:t>
        <a:bodyPr/>
        <a:lstStyle/>
        <a:p>
          <a:endParaRPr lang="en-GB"/>
        </a:p>
      </dgm:t>
    </dgm:pt>
    <dgm:pt modelId="{E6F79CA3-4DC2-4C67-A26A-FEE8BA7E2DC8}" type="sibTrans" cxnId="{1AFBEB28-130B-4C7A-9686-9AB4D20EF13A}">
      <dgm:prSet/>
      <dgm:spPr/>
      <dgm:t>
        <a:bodyPr/>
        <a:lstStyle/>
        <a:p>
          <a:endParaRPr lang="en-GB"/>
        </a:p>
      </dgm:t>
    </dgm:pt>
    <dgm:pt modelId="{B626849F-6950-486E-B8BB-812362CDF75F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CAD5847A-F203-45A7-9988-A763530D29C0}" type="parTrans" cxnId="{50E33C8F-1FAE-4008-9508-BE51FF723832}">
      <dgm:prSet/>
      <dgm:spPr/>
      <dgm:t>
        <a:bodyPr/>
        <a:lstStyle/>
        <a:p>
          <a:endParaRPr lang="en-GB"/>
        </a:p>
      </dgm:t>
    </dgm:pt>
    <dgm:pt modelId="{F0E1A593-3EF0-439E-B4D8-26A0C41CBA52}" type="sibTrans" cxnId="{50E33C8F-1FAE-4008-9508-BE51FF723832}">
      <dgm:prSet/>
      <dgm:spPr/>
      <dgm:t>
        <a:bodyPr/>
        <a:lstStyle/>
        <a:p>
          <a:endParaRPr lang="en-GB"/>
        </a:p>
      </dgm:t>
    </dgm:pt>
    <dgm:pt modelId="{A2BDF687-C824-4912-8EF5-392C64465263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DF11EF61-B6C4-452A-ADA1-2B3567C3DD0C}" type="parTrans" cxnId="{751D3298-926E-477C-97C2-D0C2A9F79820}">
      <dgm:prSet/>
      <dgm:spPr/>
      <dgm:t>
        <a:bodyPr/>
        <a:lstStyle/>
        <a:p>
          <a:endParaRPr lang="en-GB"/>
        </a:p>
      </dgm:t>
    </dgm:pt>
    <dgm:pt modelId="{4248D8D5-E79A-44FF-80DE-25611E603C94}" type="sibTrans" cxnId="{751D3298-926E-477C-97C2-D0C2A9F79820}">
      <dgm:prSet/>
      <dgm:spPr/>
      <dgm:t>
        <a:bodyPr/>
        <a:lstStyle/>
        <a:p>
          <a:endParaRPr lang="en-GB"/>
        </a:p>
      </dgm:t>
    </dgm:pt>
    <dgm:pt modelId="{F51C457B-1B8A-46B9-9BB1-5B001EC252BA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D5BBAF9F-7D30-40A5-B761-392F1427FCA8}" type="parTrans" cxnId="{DA2548DA-C759-4A95-A99C-450BE895B2C8}">
      <dgm:prSet/>
      <dgm:spPr/>
      <dgm:t>
        <a:bodyPr/>
        <a:lstStyle/>
        <a:p>
          <a:endParaRPr lang="en-GB"/>
        </a:p>
      </dgm:t>
    </dgm:pt>
    <dgm:pt modelId="{591A1018-7DE6-40C5-A7E6-DEA083DCDA5C}" type="sibTrans" cxnId="{DA2548DA-C759-4A95-A99C-450BE895B2C8}">
      <dgm:prSet/>
      <dgm:spPr/>
      <dgm:t>
        <a:bodyPr/>
        <a:lstStyle/>
        <a:p>
          <a:endParaRPr lang="en-GB"/>
        </a:p>
      </dgm:t>
    </dgm:pt>
    <dgm:pt modelId="{93B93A24-5941-47D4-881B-5CAEB3356264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6D7FC7BF-E9AB-4288-B103-30B24A21B4ED}" type="parTrans" cxnId="{74FEC43E-D59C-498F-8898-69E2B4DBC6BE}">
      <dgm:prSet/>
      <dgm:spPr/>
      <dgm:t>
        <a:bodyPr/>
        <a:lstStyle/>
        <a:p>
          <a:endParaRPr lang="en-GB"/>
        </a:p>
      </dgm:t>
    </dgm:pt>
    <dgm:pt modelId="{4AE8BC8C-6C62-4E55-BB46-287ED9C95D65}" type="sibTrans" cxnId="{74FEC43E-D59C-498F-8898-69E2B4DBC6BE}">
      <dgm:prSet/>
      <dgm:spPr/>
      <dgm:t>
        <a:bodyPr/>
        <a:lstStyle/>
        <a:p>
          <a:endParaRPr lang="en-GB"/>
        </a:p>
      </dgm:t>
    </dgm:pt>
    <dgm:pt modelId="{E965EFCC-1610-4403-BE9A-ABAC3A28705B}">
      <dgm:prSet phldrT="[Text]"/>
      <dgm:spPr/>
      <dgm:t>
        <a:bodyPr/>
        <a:lstStyle/>
        <a:p>
          <a:r>
            <a:rPr lang="cs-CZ" dirty="0" err="1"/>
            <a:t>Org</a:t>
          </a:r>
          <a:endParaRPr lang="en-GB" dirty="0"/>
        </a:p>
      </dgm:t>
    </dgm:pt>
    <dgm:pt modelId="{383AE0A7-21D0-4E6E-8BB4-6DFC35BED88B}" type="parTrans" cxnId="{30B800BF-C934-496F-9270-7A5772EADB73}">
      <dgm:prSet/>
      <dgm:spPr/>
      <dgm:t>
        <a:bodyPr/>
        <a:lstStyle/>
        <a:p>
          <a:endParaRPr lang="en-GB"/>
        </a:p>
      </dgm:t>
    </dgm:pt>
    <dgm:pt modelId="{361500C6-5025-49C2-BFCE-C1D2909E0CD7}" type="sibTrans" cxnId="{30B800BF-C934-496F-9270-7A5772EADB73}">
      <dgm:prSet/>
      <dgm:spPr/>
      <dgm:t>
        <a:bodyPr/>
        <a:lstStyle/>
        <a:p>
          <a:endParaRPr lang="en-GB"/>
        </a:p>
      </dgm:t>
    </dgm:pt>
    <dgm:pt modelId="{9029E7AB-94A6-48BE-9144-5DFEDE0EEA59}" type="pres">
      <dgm:prSet presAssocID="{B2D8335F-169D-4ABA-882F-76EBAFF207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1E76787-5B3A-41C5-9593-78780490B3A5}" type="pres">
      <dgm:prSet presAssocID="{47FF833B-36D6-46AA-9E79-49B53E2B8116}" presName="hierRoot1" presStyleCnt="0"/>
      <dgm:spPr/>
    </dgm:pt>
    <dgm:pt modelId="{BEE98481-570B-43FA-B937-E5F8123C042A}" type="pres">
      <dgm:prSet presAssocID="{47FF833B-36D6-46AA-9E79-49B53E2B8116}" presName="composite" presStyleCnt="0"/>
      <dgm:spPr/>
    </dgm:pt>
    <dgm:pt modelId="{AD415A88-F65A-45F8-BAFC-58331A4583E2}" type="pres">
      <dgm:prSet presAssocID="{47FF833B-36D6-46AA-9E79-49B53E2B8116}" presName="background" presStyleLbl="node0" presStyleIdx="0" presStyleCnt="1"/>
      <dgm:spPr/>
    </dgm:pt>
    <dgm:pt modelId="{FD7D913B-D87E-45B6-BB5A-CC6F501DEEFA}" type="pres">
      <dgm:prSet presAssocID="{47FF833B-36D6-46AA-9E79-49B53E2B8116}" presName="text" presStyleLbl="fgAcc0" presStyleIdx="0" presStyleCnt="1" custScaleX="212927" custScaleY="60919" custLinFactNeighborX="83022" custLinFactNeighborY="-10">
        <dgm:presLayoutVars>
          <dgm:chPref val="3"/>
        </dgm:presLayoutVars>
      </dgm:prSet>
      <dgm:spPr/>
    </dgm:pt>
    <dgm:pt modelId="{2A70A73E-8F5E-48AC-9DD3-3298B5253D27}" type="pres">
      <dgm:prSet presAssocID="{47FF833B-36D6-46AA-9E79-49B53E2B8116}" presName="hierChild2" presStyleCnt="0"/>
      <dgm:spPr/>
    </dgm:pt>
    <dgm:pt modelId="{1CD0CD33-46FB-4080-AA74-429993D312BF}" type="pres">
      <dgm:prSet presAssocID="{82A60E9B-A17C-4124-ABA9-7D59E4D78E54}" presName="Name10" presStyleLbl="parChTrans1D2" presStyleIdx="0" presStyleCnt="1"/>
      <dgm:spPr/>
    </dgm:pt>
    <dgm:pt modelId="{324977F0-31E7-43E2-9223-34925645A912}" type="pres">
      <dgm:prSet presAssocID="{06A83D3D-166C-4D67-95E7-A2F522E139F0}" presName="hierRoot2" presStyleCnt="0"/>
      <dgm:spPr/>
    </dgm:pt>
    <dgm:pt modelId="{22043F41-3C50-4D23-A3F4-B6ED2843587B}" type="pres">
      <dgm:prSet presAssocID="{06A83D3D-166C-4D67-95E7-A2F522E139F0}" presName="composite2" presStyleCnt="0"/>
      <dgm:spPr/>
    </dgm:pt>
    <dgm:pt modelId="{208DC9EF-145A-4E78-BEEC-8AF736514E7E}" type="pres">
      <dgm:prSet presAssocID="{06A83D3D-166C-4D67-95E7-A2F522E139F0}" presName="background2" presStyleLbl="node2" presStyleIdx="0" presStyleCnt="1"/>
      <dgm:spPr/>
    </dgm:pt>
    <dgm:pt modelId="{7B0F64B0-6F70-441F-ABA1-647901771195}" type="pres">
      <dgm:prSet presAssocID="{06A83D3D-166C-4D67-95E7-A2F522E139F0}" presName="text2" presStyleLbl="fgAcc2" presStyleIdx="0" presStyleCnt="1" custScaleX="207148" custScaleY="64201" custLinFactNeighborX="82638" custLinFactNeighborY="-1707">
        <dgm:presLayoutVars>
          <dgm:chPref val="3"/>
        </dgm:presLayoutVars>
      </dgm:prSet>
      <dgm:spPr/>
    </dgm:pt>
    <dgm:pt modelId="{A767F026-7738-4438-9D09-BA769713C109}" type="pres">
      <dgm:prSet presAssocID="{06A83D3D-166C-4D67-95E7-A2F522E139F0}" presName="hierChild3" presStyleCnt="0"/>
      <dgm:spPr/>
    </dgm:pt>
    <dgm:pt modelId="{A74B52EA-07AD-4574-9F3B-92185D80BC51}" type="pres">
      <dgm:prSet presAssocID="{30D70331-2C84-4549-83A8-4DCB94CCB20E}" presName="Name17" presStyleLbl="parChTrans1D3" presStyleIdx="0" presStyleCnt="3"/>
      <dgm:spPr/>
    </dgm:pt>
    <dgm:pt modelId="{F4EB994C-BC05-4BA4-84DC-9E4B6579F7A2}" type="pres">
      <dgm:prSet presAssocID="{A3C75D74-D7D0-425D-A042-B74393E4BDDF}" presName="hierRoot3" presStyleCnt="0"/>
      <dgm:spPr/>
    </dgm:pt>
    <dgm:pt modelId="{6C996A2F-0B02-479A-9EB5-1744851BC8D4}" type="pres">
      <dgm:prSet presAssocID="{A3C75D74-D7D0-425D-A042-B74393E4BDDF}" presName="composite3" presStyleCnt="0"/>
      <dgm:spPr/>
    </dgm:pt>
    <dgm:pt modelId="{BF4869AD-7362-408E-9BEF-A5E64AEE89AD}" type="pres">
      <dgm:prSet presAssocID="{A3C75D74-D7D0-425D-A042-B74393E4BDDF}" presName="background3" presStyleLbl="node3" presStyleIdx="0" presStyleCnt="3"/>
      <dgm:spPr/>
    </dgm:pt>
    <dgm:pt modelId="{85A362F1-946D-4619-8B17-5B81655C02FD}" type="pres">
      <dgm:prSet presAssocID="{A3C75D74-D7D0-425D-A042-B74393E4BDDF}" presName="text3" presStyleLbl="fgAcc3" presStyleIdx="0" presStyleCnt="3" custScaleX="188102" custScaleY="66745">
        <dgm:presLayoutVars>
          <dgm:chPref val="3"/>
        </dgm:presLayoutVars>
      </dgm:prSet>
      <dgm:spPr/>
    </dgm:pt>
    <dgm:pt modelId="{FB68E9FD-846F-446F-A101-25269380D04E}" type="pres">
      <dgm:prSet presAssocID="{A3C75D74-D7D0-425D-A042-B74393E4BDDF}" presName="hierChild4" presStyleCnt="0"/>
      <dgm:spPr/>
    </dgm:pt>
    <dgm:pt modelId="{245D5B95-E9FF-4F78-B004-F1598794DCF0}" type="pres">
      <dgm:prSet presAssocID="{27087420-0FE0-4447-B6F0-1B087AA0CEC9}" presName="Name23" presStyleLbl="parChTrans1D4" presStyleIdx="0" presStyleCnt="14"/>
      <dgm:spPr/>
    </dgm:pt>
    <dgm:pt modelId="{7D2964F5-A144-4F7F-A674-49DFB1D34EAD}" type="pres">
      <dgm:prSet presAssocID="{1D9C053C-7CA7-4907-AD6B-C0F51CE813E8}" presName="hierRoot4" presStyleCnt="0"/>
      <dgm:spPr/>
    </dgm:pt>
    <dgm:pt modelId="{9C0203DB-9140-47E7-9504-E32150B5358A}" type="pres">
      <dgm:prSet presAssocID="{1D9C053C-7CA7-4907-AD6B-C0F51CE813E8}" presName="composite4" presStyleCnt="0"/>
      <dgm:spPr/>
    </dgm:pt>
    <dgm:pt modelId="{379DFA01-FD3B-4429-8D6F-881FEAB15E0F}" type="pres">
      <dgm:prSet presAssocID="{1D9C053C-7CA7-4907-AD6B-C0F51CE813E8}" presName="background4" presStyleLbl="node4" presStyleIdx="0" presStyleCnt="14"/>
      <dgm:spPr/>
    </dgm:pt>
    <dgm:pt modelId="{20CE7743-7CC9-44F7-BD06-8351C2F0E722}" type="pres">
      <dgm:prSet presAssocID="{1D9C053C-7CA7-4907-AD6B-C0F51CE813E8}" presName="text4" presStyleLbl="fgAcc4" presStyleIdx="0" presStyleCnt="14">
        <dgm:presLayoutVars>
          <dgm:chPref val="3"/>
        </dgm:presLayoutVars>
      </dgm:prSet>
      <dgm:spPr/>
    </dgm:pt>
    <dgm:pt modelId="{0FB2999E-1C99-4D42-8E9A-53E7302086A9}" type="pres">
      <dgm:prSet presAssocID="{1D9C053C-7CA7-4907-AD6B-C0F51CE813E8}" presName="hierChild5" presStyleCnt="0"/>
      <dgm:spPr/>
    </dgm:pt>
    <dgm:pt modelId="{95BEE1B2-DCAA-454F-AAC0-F0A357EF5F30}" type="pres">
      <dgm:prSet presAssocID="{A0CF1535-9C11-4557-9003-C3B82B3C3956}" presName="Name23" presStyleLbl="parChTrans1D4" presStyleIdx="1" presStyleCnt="14"/>
      <dgm:spPr/>
    </dgm:pt>
    <dgm:pt modelId="{073444F4-13BD-4811-8370-3EF8C7BBB373}" type="pres">
      <dgm:prSet presAssocID="{E89C1F90-3476-4716-A1B3-8EE7D9166D6A}" presName="hierRoot4" presStyleCnt="0"/>
      <dgm:spPr/>
    </dgm:pt>
    <dgm:pt modelId="{0C62CAB9-0D4F-43E7-8C73-0213E9458F24}" type="pres">
      <dgm:prSet presAssocID="{E89C1F90-3476-4716-A1B3-8EE7D9166D6A}" presName="composite4" presStyleCnt="0"/>
      <dgm:spPr/>
    </dgm:pt>
    <dgm:pt modelId="{A489DD35-F3DA-45EA-A105-28CF257DF3E1}" type="pres">
      <dgm:prSet presAssocID="{E89C1F90-3476-4716-A1B3-8EE7D9166D6A}" presName="background4" presStyleLbl="node4" presStyleIdx="1" presStyleCnt="14"/>
      <dgm:spPr/>
    </dgm:pt>
    <dgm:pt modelId="{3BB99381-C9DE-490C-B595-6583F73C77D8}" type="pres">
      <dgm:prSet presAssocID="{E89C1F90-3476-4716-A1B3-8EE7D9166D6A}" presName="text4" presStyleLbl="fgAcc4" presStyleIdx="1" presStyleCnt="14" custScaleX="64706" custLinFactY="33501" custLinFactNeighborX="-61902" custLinFactNeighborY="100000">
        <dgm:presLayoutVars>
          <dgm:chPref val="3"/>
        </dgm:presLayoutVars>
      </dgm:prSet>
      <dgm:spPr/>
    </dgm:pt>
    <dgm:pt modelId="{67166667-61A8-4224-808D-61C373951519}" type="pres">
      <dgm:prSet presAssocID="{E89C1F90-3476-4716-A1B3-8EE7D9166D6A}" presName="hierChild5" presStyleCnt="0"/>
      <dgm:spPr/>
    </dgm:pt>
    <dgm:pt modelId="{F0E14581-1F78-4319-9E89-8FF2308E034D}" type="pres">
      <dgm:prSet presAssocID="{3585F642-5BBA-48A8-B0C5-6E44E55D9466}" presName="Name23" presStyleLbl="parChTrans1D4" presStyleIdx="2" presStyleCnt="14"/>
      <dgm:spPr/>
    </dgm:pt>
    <dgm:pt modelId="{52BDB962-8742-4816-80B7-8C473032309C}" type="pres">
      <dgm:prSet presAssocID="{8E02AFD8-EAD2-4842-B609-761C9EAB7A45}" presName="hierRoot4" presStyleCnt="0"/>
      <dgm:spPr/>
    </dgm:pt>
    <dgm:pt modelId="{CEF0DD25-5236-4E8F-BE28-E70B8739A311}" type="pres">
      <dgm:prSet presAssocID="{8E02AFD8-EAD2-4842-B609-761C9EAB7A45}" presName="composite4" presStyleCnt="0"/>
      <dgm:spPr/>
    </dgm:pt>
    <dgm:pt modelId="{EA034781-8D78-4B08-8FC2-32BECD5F1157}" type="pres">
      <dgm:prSet presAssocID="{8E02AFD8-EAD2-4842-B609-761C9EAB7A45}" presName="background4" presStyleLbl="node4" presStyleIdx="2" presStyleCnt="14"/>
      <dgm:spPr/>
    </dgm:pt>
    <dgm:pt modelId="{C049E32F-0653-4448-8D68-4408A694966B}" type="pres">
      <dgm:prSet presAssocID="{8E02AFD8-EAD2-4842-B609-761C9EAB7A45}" presName="text4" presStyleLbl="fgAcc4" presStyleIdx="2" presStyleCnt="14">
        <dgm:presLayoutVars>
          <dgm:chPref val="3"/>
        </dgm:presLayoutVars>
      </dgm:prSet>
      <dgm:spPr/>
    </dgm:pt>
    <dgm:pt modelId="{95DC3970-AF46-43EB-9A04-34BC9C300B08}" type="pres">
      <dgm:prSet presAssocID="{8E02AFD8-EAD2-4842-B609-761C9EAB7A45}" presName="hierChild5" presStyleCnt="0"/>
      <dgm:spPr/>
    </dgm:pt>
    <dgm:pt modelId="{DDE799DB-4702-48A6-A077-5D7D0995B4B8}" type="pres">
      <dgm:prSet presAssocID="{6B52BA24-DB0E-441A-8C3E-ED14A8A8D843}" presName="Name23" presStyleLbl="parChTrans1D4" presStyleIdx="3" presStyleCnt="14"/>
      <dgm:spPr/>
    </dgm:pt>
    <dgm:pt modelId="{2C76AA2B-A218-432B-B09E-1F60FE86A255}" type="pres">
      <dgm:prSet presAssocID="{8B0B54D1-2586-4563-9A06-A492FD7638F0}" presName="hierRoot4" presStyleCnt="0"/>
      <dgm:spPr/>
    </dgm:pt>
    <dgm:pt modelId="{8FB88737-F12E-41E0-B492-FA622CDD5F66}" type="pres">
      <dgm:prSet presAssocID="{8B0B54D1-2586-4563-9A06-A492FD7638F0}" presName="composite4" presStyleCnt="0"/>
      <dgm:spPr/>
    </dgm:pt>
    <dgm:pt modelId="{9B98CF90-5A49-49E6-868C-6660581E4BEE}" type="pres">
      <dgm:prSet presAssocID="{8B0B54D1-2586-4563-9A06-A492FD7638F0}" presName="background4" presStyleLbl="node4" presStyleIdx="3" presStyleCnt="14"/>
      <dgm:spPr/>
    </dgm:pt>
    <dgm:pt modelId="{85314B6F-2E91-4F0F-94A6-750E7A3E5FFA}" type="pres">
      <dgm:prSet presAssocID="{8B0B54D1-2586-4563-9A06-A492FD7638F0}" presName="text4" presStyleLbl="fgAcc4" presStyleIdx="3" presStyleCnt="14">
        <dgm:presLayoutVars>
          <dgm:chPref val="3"/>
        </dgm:presLayoutVars>
      </dgm:prSet>
      <dgm:spPr/>
    </dgm:pt>
    <dgm:pt modelId="{D264A006-CFE7-4305-A391-E2F779000B7C}" type="pres">
      <dgm:prSet presAssocID="{8B0B54D1-2586-4563-9A06-A492FD7638F0}" presName="hierChild5" presStyleCnt="0"/>
      <dgm:spPr/>
    </dgm:pt>
    <dgm:pt modelId="{79EE8A30-3835-4DF2-B799-2D68AFABAEDE}" type="pres">
      <dgm:prSet presAssocID="{9CA5775E-5560-44EC-AA18-6BA89A4C6277}" presName="Name23" presStyleLbl="parChTrans1D4" presStyleIdx="4" presStyleCnt="14"/>
      <dgm:spPr/>
    </dgm:pt>
    <dgm:pt modelId="{049B555F-1ACF-4F84-B498-615237347C1F}" type="pres">
      <dgm:prSet presAssocID="{5DE7EE98-BCC0-429B-868C-40F64F7573CA}" presName="hierRoot4" presStyleCnt="0"/>
      <dgm:spPr/>
    </dgm:pt>
    <dgm:pt modelId="{477E80F8-444A-40EC-8686-285B56993182}" type="pres">
      <dgm:prSet presAssocID="{5DE7EE98-BCC0-429B-868C-40F64F7573CA}" presName="composite4" presStyleCnt="0"/>
      <dgm:spPr/>
    </dgm:pt>
    <dgm:pt modelId="{7E168B08-0CF9-4238-87B2-32B8D36BDD47}" type="pres">
      <dgm:prSet presAssocID="{5DE7EE98-BCC0-429B-868C-40F64F7573CA}" presName="background4" presStyleLbl="node4" presStyleIdx="4" presStyleCnt="14"/>
      <dgm:spPr/>
    </dgm:pt>
    <dgm:pt modelId="{F791076F-A061-4305-B1E3-5069C81BD166}" type="pres">
      <dgm:prSet presAssocID="{5DE7EE98-BCC0-429B-868C-40F64F7573CA}" presName="text4" presStyleLbl="fgAcc4" presStyleIdx="4" presStyleCnt="14" custScaleX="64971">
        <dgm:presLayoutVars>
          <dgm:chPref val="3"/>
        </dgm:presLayoutVars>
      </dgm:prSet>
      <dgm:spPr/>
    </dgm:pt>
    <dgm:pt modelId="{8FFB32F7-5871-4D7D-B27A-51ECE2CBE41B}" type="pres">
      <dgm:prSet presAssocID="{5DE7EE98-BCC0-429B-868C-40F64F7573CA}" presName="hierChild5" presStyleCnt="0"/>
      <dgm:spPr/>
    </dgm:pt>
    <dgm:pt modelId="{D5D32D7C-A994-4C6F-96EE-42CC60FE07A8}" type="pres">
      <dgm:prSet presAssocID="{B4E79284-4D4E-45DE-B634-2D0B4A179C22}" presName="Name23" presStyleLbl="parChTrans1D4" presStyleIdx="5" presStyleCnt="14"/>
      <dgm:spPr/>
    </dgm:pt>
    <dgm:pt modelId="{B6E7CEC9-3BA4-460E-A5C7-F50B510D7CB8}" type="pres">
      <dgm:prSet presAssocID="{6E8DE3BB-6446-4442-8211-98A6FEDB0028}" presName="hierRoot4" presStyleCnt="0"/>
      <dgm:spPr/>
    </dgm:pt>
    <dgm:pt modelId="{66293BF3-1DE4-498E-A6D9-DE11497EC714}" type="pres">
      <dgm:prSet presAssocID="{6E8DE3BB-6446-4442-8211-98A6FEDB0028}" presName="composite4" presStyleCnt="0"/>
      <dgm:spPr/>
    </dgm:pt>
    <dgm:pt modelId="{7A30C1FA-DCF3-4675-A0B0-569E116F13B7}" type="pres">
      <dgm:prSet presAssocID="{6E8DE3BB-6446-4442-8211-98A6FEDB0028}" presName="background4" presStyleLbl="node4" presStyleIdx="5" presStyleCnt="14"/>
      <dgm:spPr/>
    </dgm:pt>
    <dgm:pt modelId="{B6C47A0F-D447-4941-BBDB-DAFD19C20735}" type="pres">
      <dgm:prSet presAssocID="{6E8DE3BB-6446-4442-8211-98A6FEDB0028}" presName="text4" presStyleLbl="fgAcc4" presStyleIdx="5" presStyleCnt="14" custScaleX="66327">
        <dgm:presLayoutVars>
          <dgm:chPref val="3"/>
        </dgm:presLayoutVars>
      </dgm:prSet>
      <dgm:spPr/>
    </dgm:pt>
    <dgm:pt modelId="{7306D32B-8475-43EF-A0BD-9F73E038AB15}" type="pres">
      <dgm:prSet presAssocID="{6E8DE3BB-6446-4442-8211-98A6FEDB0028}" presName="hierChild5" presStyleCnt="0"/>
      <dgm:spPr/>
    </dgm:pt>
    <dgm:pt modelId="{0F13CF55-F2E1-446E-B7C3-B4C67CDB31F6}" type="pres">
      <dgm:prSet presAssocID="{2631E11D-9AF9-4FC2-BA7D-88E77F02AF56}" presName="Name23" presStyleLbl="parChTrans1D4" presStyleIdx="6" presStyleCnt="14"/>
      <dgm:spPr/>
    </dgm:pt>
    <dgm:pt modelId="{8062DC31-8C63-4209-A89C-4BC25934476F}" type="pres">
      <dgm:prSet presAssocID="{35751326-F79D-4FE0-914B-9A8996EDA642}" presName="hierRoot4" presStyleCnt="0"/>
      <dgm:spPr/>
    </dgm:pt>
    <dgm:pt modelId="{DABC5CD3-0E27-44AB-AC96-FEF6250C5B2C}" type="pres">
      <dgm:prSet presAssocID="{35751326-F79D-4FE0-914B-9A8996EDA642}" presName="composite4" presStyleCnt="0"/>
      <dgm:spPr/>
    </dgm:pt>
    <dgm:pt modelId="{BEC60FF1-CF6C-4692-B517-7006B2B64FEF}" type="pres">
      <dgm:prSet presAssocID="{35751326-F79D-4FE0-914B-9A8996EDA642}" presName="background4" presStyleLbl="node4" presStyleIdx="6" presStyleCnt="14"/>
      <dgm:spPr/>
    </dgm:pt>
    <dgm:pt modelId="{4770DEE1-454C-4EE2-AE9C-695BCF536DFC}" type="pres">
      <dgm:prSet presAssocID="{35751326-F79D-4FE0-914B-9A8996EDA642}" presName="text4" presStyleLbl="fgAcc4" presStyleIdx="6" presStyleCnt="14" custScaleX="66930">
        <dgm:presLayoutVars>
          <dgm:chPref val="3"/>
        </dgm:presLayoutVars>
      </dgm:prSet>
      <dgm:spPr/>
    </dgm:pt>
    <dgm:pt modelId="{327F7FC8-DD92-4514-8B99-4FAAD20A81B4}" type="pres">
      <dgm:prSet presAssocID="{35751326-F79D-4FE0-914B-9A8996EDA642}" presName="hierChild5" presStyleCnt="0"/>
      <dgm:spPr/>
    </dgm:pt>
    <dgm:pt modelId="{AF70EDC3-2F3B-47D9-986B-B053602AB848}" type="pres">
      <dgm:prSet presAssocID="{85763D91-40D2-4B73-A83A-AF728DC6C1B0}" presName="Name23" presStyleLbl="parChTrans1D4" presStyleIdx="7" presStyleCnt="14"/>
      <dgm:spPr/>
    </dgm:pt>
    <dgm:pt modelId="{3253648E-4712-4FAD-91AF-58B1FE1C3EC0}" type="pres">
      <dgm:prSet presAssocID="{E10F7D06-8FAB-4CC3-81BD-225770DA09E8}" presName="hierRoot4" presStyleCnt="0"/>
      <dgm:spPr/>
    </dgm:pt>
    <dgm:pt modelId="{B811D3DC-D984-43A8-99F1-158DE7D40F66}" type="pres">
      <dgm:prSet presAssocID="{E10F7D06-8FAB-4CC3-81BD-225770DA09E8}" presName="composite4" presStyleCnt="0"/>
      <dgm:spPr/>
    </dgm:pt>
    <dgm:pt modelId="{D9FF9FBD-B9C5-48FC-965D-4F5C131D6BD0}" type="pres">
      <dgm:prSet presAssocID="{E10F7D06-8FAB-4CC3-81BD-225770DA09E8}" presName="background4" presStyleLbl="node4" presStyleIdx="7" presStyleCnt="14"/>
      <dgm:spPr/>
    </dgm:pt>
    <dgm:pt modelId="{4838BE68-8FE6-4401-AB21-F917FF3FC5FD}" type="pres">
      <dgm:prSet presAssocID="{E10F7D06-8FAB-4CC3-81BD-225770DA09E8}" presName="text4" presStyleLbl="fgAcc4" presStyleIdx="7" presStyleCnt="14">
        <dgm:presLayoutVars>
          <dgm:chPref val="3"/>
        </dgm:presLayoutVars>
      </dgm:prSet>
      <dgm:spPr/>
    </dgm:pt>
    <dgm:pt modelId="{4D9E5ED3-E290-4513-BF29-385ED852DDD1}" type="pres">
      <dgm:prSet presAssocID="{E10F7D06-8FAB-4CC3-81BD-225770DA09E8}" presName="hierChild5" presStyleCnt="0"/>
      <dgm:spPr/>
    </dgm:pt>
    <dgm:pt modelId="{CAB8B1C7-3961-4A0F-AFB8-608C6AC06260}" type="pres">
      <dgm:prSet presAssocID="{BEFD97C3-8C29-4928-817D-D4374D1D9142}" presName="Name23" presStyleLbl="parChTrans1D4" presStyleIdx="8" presStyleCnt="14"/>
      <dgm:spPr/>
    </dgm:pt>
    <dgm:pt modelId="{0CF1E337-425F-4ECA-918D-EAF913E81242}" type="pres">
      <dgm:prSet presAssocID="{08DA1852-4490-4038-AAA8-06712C39FBCB}" presName="hierRoot4" presStyleCnt="0"/>
      <dgm:spPr/>
    </dgm:pt>
    <dgm:pt modelId="{6DFB3324-15B7-4F35-959E-1D20629B107D}" type="pres">
      <dgm:prSet presAssocID="{08DA1852-4490-4038-AAA8-06712C39FBCB}" presName="composite4" presStyleCnt="0"/>
      <dgm:spPr/>
    </dgm:pt>
    <dgm:pt modelId="{DB3227A7-EBC9-4927-9748-7DAF51E7FD43}" type="pres">
      <dgm:prSet presAssocID="{08DA1852-4490-4038-AAA8-06712C39FBCB}" presName="background4" presStyleLbl="node4" presStyleIdx="8" presStyleCnt="14"/>
      <dgm:spPr/>
    </dgm:pt>
    <dgm:pt modelId="{956D6799-1E1C-4B03-A0AC-D93CE88D1515}" type="pres">
      <dgm:prSet presAssocID="{08DA1852-4490-4038-AAA8-06712C39FBCB}" presName="text4" presStyleLbl="fgAcc4" presStyleIdx="8" presStyleCnt="14" custScaleX="53334">
        <dgm:presLayoutVars>
          <dgm:chPref val="3"/>
        </dgm:presLayoutVars>
      </dgm:prSet>
      <dgm:spPr/>
    </dgm:pt>
    <dgm:pt modelId="{A9C56E9A-3E03-42C3-A206-579E9E991710}" type="pres">
      <dgm:prSet presAssocID="{08DA1852-4490-4038-AAA8-06712C39FBCB}" presName="hierChild5" presStyleCnt="0"/>
      <dgm:spPr/>
    </dgm:pt>
    <dgm:pt modelId="{7F3495EE-C968-41B7-9DB4-88AD1B488DA1}" type="pres">
      <dgm:prSet presAssocID="{CAD5847A-F203-45A7-9988-A763530D29C0}" presName="Name23" presStyleLbl="parChTrans1D4" presStyleIdx="9" presStyleCnt="14"/>
      <dgm:spPr/>
    </dgm:pt>
    <dgm:pt modelId="{EBE892B7-EA9C-454D-8EFF-B2897541644D}" type="pres">
      <dgm:prSet presAssocID="{B626849F-6950-486E-B8BB-812362CDF75F}" presName="hierRoot4" presStyleCnt="0"/>
      <dgm:spPr/>
    </dgm:pt>
    <dgm:pt modelId="{05900198-3DD6-49D8-A92C-A3C87C227794}" type="pres">
      <dgm:prSet presAssocID="{B626849F-6950-486E-B8BB-812362CDF75F}" presName="composite4" presStyleCnt="0"/>
      <dgm:spPr/>
    </dgm:pt>
    <dgm:pt modelId="{FD0C68CD-FBA0-4065-A7EA-93804053569C}" type="pres">
      <dgm:prSet presAssocID="{B626849F-6950-486E-B8BB-812362CDF75F}" presName="background4" presStyleLbl="node4" presStyleIdx="9" presStyleCnt="14"/>
      <dgm:spPr/>
    </dgm:pt>
    <dgm:pt modelId="{A4F1BEE5-A1ED-492C-8FA6-59AAA4B9DA49}" type="pres">
      <dgm:prSet presAssocID="{B626849F-6950-486E-B8BB-812362CDF75F}" presName="text4" presStyleLbl="fgAcc4" presStyleIdx="9" presStyleCnt="14" custScaleX="67211">
        <dgm:presLayoutVars>
          <dgm:chPref val="3"/>
        </dgm:presLayoutVars>
      </dgm:prSet>
      <dgm:spPr/>
    </dgm:pt>
    <dgm:pt modelId="{084C32CE-EE74-499F-BD71-4A272A65DFA2}" type="pres">
      <dgm:prSet presAssocID="{B626849F-6950-486E-B8BB-812362CDF75F}" presName="hierChild5" presStyleCnt="0"/>
      <dgm:spPr/>
    </dgm:pt>
    <dgm:pt modelId="{A470A425-DF3E-4846-A036-FE446FE70DEA}" type="pres">
      <dgm:prSet presAssocID="{C4D49EA9-59A8-47B2-98FC-02600DAE3D00}" presName="Name17" presStyleLbl="parChTrans1D3" presStyleIdx="1" presStyleCnt="3"/>
      <dgm:spPr/>
    </dgm:pt>
    <dgm:pt modelId="{B3CE9ACE-C2BD-4C28-AC44-A0347F2179D0}" type="pres">
      <dgm:prSet presAssocID="{F06F991B-C91F-4D34-9550-A95438829609}" presName="hierRoot3" presStyleCnt="0"/>
      <dgm:spPr/>
    </dgm:pt>
    <dgm:pt modelId="{A5D8D217-7A52-434B-9333-7154219CFE5E}" type="pres">
      <dgm:prSet presAssocID="{F06F991B-C91F-4D34-9550-A95438829609}" presName="composite3" presStyleCnt="0"/>
      <dgm:spPr/>
    </dgm:pt>
    <dgm:pt modelId="{E742A04D-1180-4B4E-90AE-3243640EC140}" type="pres">
      <dgm:prSet presAssocID="{F06F991B-C91F-4D34-9550-A95438829609}" presName="background3" presStyleLbl="node3" presStyleIdx="1" presStyleCnt="3"/>
      <dgm:spPr/>
    </dgm:pt>
    <dgm:pt modelId="{3E6E2A24-270D-4ED6-866B-FF8F8EA0BAB7}" type="pres">
      <dgm:prSet presAssocID="{F06F991B-C91F-4D34-9550-A95438829609}" presName="text3" presStyleLbl="fgAcc3" presStyleIdx="1" presStyleCnt="3" custScaleX="176290" custScaleY="66746" custLinFactNeighborX="48702" custLinFactNeighborY="-10152">
        <dgm:presLayoutVars>
          <dgm:chPref val="3"/>
        </dgm:presLayoutVars>
      </dgm:prSet>
      <dgm:spPr/>
    </dgm:pt>
    <dgm:pt modelId="{5CE617D4-20C3-49CB-9BEE-AEF687A2E8DB}" type="pres">
      <dgm:prSet presAssocID="{F06F991B-C91F-4D34-9550-A95438829609}" presName="hierChild4" presStyleCnt="0"/>
      <dgm:spPr/>
    </dgm:pt>
    <dgm:pt modelId="{B084FEB1-1175-44C0-AFA4-DEA98C3028F9}" type="pres">
      <dgm:prSet presAssocID="{DF11EF61-B6C4-452A-ADA1-2B3567C3DD0C}" presName="Name23" presStyleLbl="parChTrans1D4" presStyleIdx="10" presStyleCnt="14"/>
      <dgm:spPr/>
    </dgm:pt>
    <dgm:pt modelId="{C8EC00BE-1871-4DE7-A619-F94901ECE602}" type="pres">
      <dgm:prSet presAssocID="{A2BDF687-C824-4912-8EF5-392C64465263}" presName="hierRoot4" presStyleCnt="0"/>
      <dgm:spPr/>
    </dgm:pt>
    <dgm:pt modelId="{A5030944-B056-463E-B0B9-E7C2E331A42B}" type="pres">
      <dgm:prSet presAssocID="{A2BDF687-C824-4912-8EF5-392C64465263}" presName="composite4" presStyleCnt="0"/>
      <dgm:spPr/>
    </dgm:pt>
    <dgm:pt modelId="{2FC3D034-FBC7-418A-AC8C-ED6C024805A7}" type="pres">
      <dgm:prSet presAssocID="{A2BDF687-C824-4912-8EF5-392C64465263}" presName="background4" presStyleLbl="node4" presStyleIdx="10" presStyleCnt="14"/>
      <dgm:spPr/>
    </dgm:pt>
    <dgm:pt modelId="{92673431-D076-4EB6-AEAD-325E78FC8283}" type="pres">
      <dgm:prSet presAssocID="{A2BDF687-C824-4912-8EF5-392C64465263}" presName="text4" presStyleLbl="fgAcc4" presStyleIdx="10" presStyleCnt="14" custScaleX="67995" custLinFactX="12630" custLinFactY="100000" custLinFactNeighborX="100000" custLinFactNeighborY="192025">
        <dgm:presLayoutVars>
          <dgm:chPref val="3"/>
        </dgm:presLayoutVars>
      </dgm:prSet>
      <dgm:spPr/>
    </dgm:pt>
    <dgm:pt modelId="{10AB1218-C242-41F2-BD4A-FA0C22FC64A9}" type="pres">
      <dgm:prSet presAssocID="{A2BDF687-C824-4912-8EF5-392C64465263}" presName="hierChild5" presStyleCnt="0"/>
      <dgm:spPr/>
    </dgm:pt>
    <dgm:pt modelId="{3261007D-B1F3-4C74-B79F-E1DC33458FBC}" type="pres">
      <dgm:prSet presAssocID="{D5BBAF9F-7D30-40A5-B761-392F1427FCA8}" presName="Name23" presStyleLbl="parChTrans1D4" presStyleIdx="11" presStyleCnt="14"/>
      <dgm:spPr/>
    </dgm:pt>
    <dgm:pt modelId="{5F939ED7-76C0-4054-BC9D-AC3C61509878}" type="pres">
      <dgm:prSet presAssocID="{F51C457B-1B8A-46B9-9BB1-5B001EC252BA}" presName="hierRoot4" presStyleCnt="0"/>
      <dgm:spPr/>
    </dgm:pt>
    <dgm:pt modelId="{F29FE3BB-1259-4EE4-8981-C00ECBE0B3E5}" type="pres">
      <dgm:prSet presAssocID="{F51C457B-1B8A-46B9-9BB1-5B001EC252BA}" presName="composite4" presStyleCnt="0"/>
      <dgm:spPr/>
    </dgm:pt>
    <dgm:pt modelId="{171D519B-7C31-4AA5-92F4-6118FA3CC0D9}" type="pres">
      <dgm:prSet presAssocID="{F51C457B-1B8A-46B9-9BB1-5B001EC252BA}" presName="background4" presStyleLbl="node4" presStyleIdx="11" presStyleCnt="14"/>
      <dgm:spPr/>
    </dgm:pt>
    <dgm:pt modelId="{1E5F6DA4-271F-4ABB-AFE2-A8C9AD401D09}" type="pres">
      <dgm:prSet presAssocID="{F51C457B-1B8A-46B9-9BB1-5B001EC252BA}" presName="text4" presStyleLbl="fgAcc4" presStyleIdx="11" presStyleCnt="14" custScaleX="69527" custLinFactY="100000" custLinFactNeighborX="92659" custLinFactNeighborY="192025">
        <dgm:presLayoutVars>
          <dgm:chPref val="3"/>
        </dgm:presLayoutVars>
      </dgm:prSet>
      <dgm:spPr/>
    </dgm:pt>
    <dgm:pt modelId="{4506C2F4-3866-4B1E-8DA7-6DC750955600}" type="pres">
      <dgm:prSet presAssocID="{F51C457B-1B8A-46B9-9BB1-5B001EC252BA}" presName="hierChild5" presStyleCnt="0"/>
      <dgm:spPr/>
    </dgm:pt>
    <dgm:pt modelId="{AA8FDB48-C618-4696-BEA6-25092201C9D1}" type="pres">
      <dgm:prSet presAssocID="{627895D8-933F-4484-A298-4C5C613B732C}" presName="Name17" presStyleLbl="parChTrans1D3" presStyleIdx="2" presStyleCnt="3"/>
      <dgm:spPr/>
    </dgm:pt>
    <dgm:pt modelId="{4818E8EC-C575-4497-8C00-991044F7896A}" type="pres">
      <dgm:prSet presAssocID="{6653A1D2-E002-4CC5-A22B-11FF0091DCF4}" presName="hierRoot3" presStyleCnt="0"/>
      <dgm:spPr/>
    </dgm:pt>
    <dgm:pt modelId="{A977BE20-A791-4544-8FB4-8E34ACCD559E}" type="pres">
      <dgm:prSet presAssocID="{6653A1D2-E002-4CC5-A22B-11FF0091DCF4}" presName="composite3" presStyleCnt="0"/>
      <dgm:spPr/>
    </dgm:pt>
    <dgm:pt modelId="{0131F87A-5DC8-473D-AC2A-55981C14D9D2}" type="pres">
      <dgm:prSet presAssocID="{6653A1D2-E002-4CC5-A22B-11FF0091DCF4}" presName="background3" presStyleLbl="node3" presStyleIdx="2" presStyleCnt="3"/>
      <dgm:spPr/>
    </dgm:pt>
    <dgm:pt modelId="{F5C17D79-C406-443D-8E88-74B492613E74}" type="pres">
      <dgm:prSet presAssocID="{6653A1D2-E002-4CC5-A22B-11FF0091DCF4}" presName="text3" presStyleLbl="fgAcc3" presStyleIdx="2" presStyleCnt="3" custScaleX="172985" custScaleY="71296" custLinFactNeighborX="50627" custLinFactNeighborY="-585">
        <dgm:presLayoutVars>
          <dgm:chPref val="3"/>
        </dgm:presLayoutVars>
      </dgm:prSet>
      <dgm:spPr/>
    </dgm:pt>
    <dgm:pt modelId="{10005549-FD53-4351-846C-8462D965363E}" type="pres">
      <dgm:prSet presAssocID="{6653A1D2-E002-4CC5-A22B-11FF0091DCF4}" presName="hierChild4" presStyleCnt="0"/>
      <dgm:spPr/>
    </dgm:pt>
    <dgm:pt modelId="{C88A9453-1064-4C21-B1E0-17C96A272F05}" type="pres">
      <dgm:prSet presAssocID="{6D7FC7BF-E9AB-4288-B103-30B24A21B4ED}" presName="Name23" presStyleLbl="parChTrans1D4" presStyleIdx="12" presStyleCnt="14"/>
      <dgm:spPr/>
    </dgm:pt>
    <dgm:pt modelId="{89B5E1ED-EB44-41E4-A5B0-6B620E800CE9}" type="pres">
      <dgm:prSet presAssocID="{93B93A24-5941-47D4-881B-5CAEB3356264}" presName="hierRoot4" presStyleCnt="0"/>
      <dgm:spPr/>
    </dgm:pt>
    <dgm:pt modelId="{D5D9766E-3E4B-481D-B830-F2F3BC65B1D7}" type="pres">
      <dgm:prSet presAssocID="{93B93A24-5941-47D4-881B-5CAEB3356264}" presName="composite4" presStyleCnt="0"/>
      <dgm:spPr/>
    </dgm:pt>
    <dgm:pt modelId="{62C5067D-A00F-4EA6-AECF-06CF38B4109B}" type="pres">
      <dgm:prSet presAssocID="{93B93A24-5941-47D4-881B-5CAEB3356264}" presName="background4" presStyleLbl="node4" presStyleIdx="12" presStyleCnt="14"/>
      <dgm:spPr/>
    </dgm:pt>
    <dgm:pt modelId="{0417D39C-F97E-45AE-83B4-A37724158CA8}" type="pres">
      <dgm:prSet presAssocID="{93B93A24-5941-47D4-881B-5CAEB3356264}" presName="text4" presStyleLbl="fgAcc4" presStyleIdx="12" presStyleCnt="14" custScaleX="69778" custLinFactY="100000" custLinFactNeighborX="61398" custLinFactNeighborY="187475">
        <dgm:presLayoutVars>
          <dgm:chPref val="3"/>
        </dgm:presLayoutVars>
      </dgm:prSet>
      <dgm:spPr/>
    </dgm:pt>
    <dgm:pt modelId="{0C884CCF-4932-448E-B68C-5B90F4DC59B8}" type="pres">
      <dgm:prSet presAssocID="{93B93A24-5941-47D4-881B-5CAEB3356264}" presName="hierChild5" presStyleCnt="0"/>
      <dgm:spPr/>
    </dgm:pt>
    <dgm:pt modelId="{AF526DB0-A29E-4FF2-AF17-46E6D002EA39}" type="pres">
      <dgm:prSet presAssocID="{383AE0A7-21D0-4E6E-8BB4-6DFC35BED88B}" presName="Name23" presStyleLbl="parChTrans1D4" presStyleIdx="13" presStyleCnt="14"/>
      <dgm:spPr/>
    </dgm:pt>
    <dgm:pt modelId="{8A84D667-2747-4B9A-8CFF-B12F39A637E7}" type="pres">
      <dgm:prSet presAssocID="{E965EFCC-1610-4403-BE9A-ABAC3A28705B}" presName="hierRoot4" presStyleCnt="0"/>
      <dgm:spPr/>
    </dgm:pt>
    <dgm:pt modelId="{07580DED-26F6-4804-A206-ADE656D833C9}" type="pres">
      <dgm:prSet presAssocID="{E965EFCC-1610-4403-BE9A-ABAC3A28705B}" presName="composite4" presStyleCnt="0"/>
      <dgm:spPr/>
    </dgm:pt>
    <dgm:pt modelId="{E28A23D5-9B42-4AF9-BE04-285825ED39AD}" type="pres">
      <dgm:prSet presAssocID="{E965EFCC-1610-4403-BE9A-ABAC3A28705B}" presName="background4" presStyleLbl="node4" presStyleIdx="13" presStyleCnt="14"/>
      <dgm:spPr/>
    </dgm:pt>
    <dgm:pt modelId="{33E4B55B-7BE0-4D8A-8DD9-FA5DBB492BEF}" type="pres">
      <dgm:prSet presAssocID="{E965EFCC-1610-4403-BE9A-ABAC3A28705B}" presName="text4" presStyleLbl="fgAcc4" presStyleIdx="13" presStyleCnt="14" custScaleX="79454" custLinFactY="100000" custLinFactNeighborX="42538" custLinFactNeighborY="187475">
        <dgm:presLayoutVars>
          <dgm:chPref val="3"/>
        </dgm:presLayoutVars>
      </dgm:prSet>
      <dgm:spPr/>
    </dgm:pt>
    <dgm:pt modelId="{47EDB287-A16F-42B3-B968-4C29B5C9EB84}" type="pres">
      <dgm:prSet presAssocID="{E965EFCC-1610-4403-BE9A-ABAC3A28705B}" presName="hierChild5" presStyleCnt="0"/>
      <dgm:spPr/>
    </dgm:pt>
  </dgm:ptLst>
  <dgm:cxnLst>
    <dgm:cxn modelId="{49798F07-14FF-4A74-957C-ACD7BC36F6E4}" type="presOf" srcId="{CAD5847A-F203-45A7-9988-A763530D29C0}" destId="{7F3495EE-C968-41B7-9DB4-88AD1B488DA1}" srcOrd="0" destOrd="0" presId="urn:microsoft.com/office/officeart/2005/8/layout/hierarchy1"/>
    <dgm:cxn modelId="{1C2A4109-98F4-4A64-BFAD-F8CEF9B2B7FD}" srcId="{A3C75D74-D7D0-425D-A042-B74393E4BDDF}" destId="{1D9C053C-7CA7-4907-AD6B-C0F51CE813E8}" srcOrd="0" destOrd="0" parTransId="{27087420-0FE0-4447-B6F0-1B087AA0CEC9}" sibTransId="{3314A4CB-E2A5-408D-B744-CF18DE73FBEA}"/>
    <dgm:cxn modelId="{1B96280D-5839-4E09-940C-5CA9DEB67217}" type="presOf" srcId="{9CA5775E-5560-44EC-AA18-6BA89A4C6277}" destId="{79EE8A30-3835-4DF2-B799-2D68AFABAEDE}" srcOrd="0" destOrd="0" presId="urn:microsoft.com/office/officeart/2005/8/layout/hierarchy1"/>
    <dgm:cxn modelId="{5913B716-C43C-49B0-9010-3824F481D862}" type="presOf" srcId="{35751326-F79D-4FE0-914B-9A8996EDA642}" destId="{4770DEE1-454C-4EE2-AE9C-695BCF536DFC}" srcOrd="0" destOrd="0" presId="urn:microsoft.com/office/officeart/2005/8/layout/hierarchy1"/>
    <dgm:cxn modelId="{4BC8DA19-8422-45D6-B2E3-EE413C97640A}" type="presOf" srcId="{6653A1D2-E002-4CC5-A22B-11FF0091DCF4}" destId="{F5C17D79-C406-443D-8E88-74B492613E74}" srcOrd="0" destOrd="0" presId="urn:microsoft.com/office/officeart/2005/8/layout/hierarchy1"/>
    <dgm:cxn modelId="{1AFBEB28-130B-4C7A-9686-9AB4D20EF13A}" srcId="{E10F7D06-8FAB-4CC3-81BD-225770DA09E8}" destId="{08DA1852-4490-4038-AAA8-06712C39FBCB}" srcOrd="0" destOrd="0" parTransId="{BEFD97C3-8C29-4928-817D-D4374D1D9142}" sibTransId="{E6F79CA3-4DC2-4C67-A26A-FEE8BA7E2DC8}"/>
    <dgm:cxn modelId="{00900C29-6B1E-4D67-BDB4-AC7769ECF7ED}" srcId="{1D9C053C-7CA7-4907-AD6B-C0F51CE813E8}" destId="{E89C1F90-3476-4716-A1B3-8EE7D9166D6A}" srcOrd="0" destOrd="0" parTransId="{A0CF1535-9C11-4557-9003-C3B82B3C3956}" sibTransId="{E310475E-47E0-4724-B090-22C91ABA8351}"/>
    <dgm:cxn modelId="{919EBB2B-16A3-471D-900E-160F39866B39}" type="presOf" srcId="{627895D8-933F-4484-A298-4C5C613B732C}" destId="{AA8FDB48-C618-4696-BEA6-25092201C9D1}" srcOrd="0" destOrd="0" presId="urn:microsoft.com/office/officeart/2005/8/layout/hierarchy1"/>
    <dgm:cxn modelId="{1E995F2C-A0B6-40D5-B778-93100C03311D}" type="presOf" srcId="{B2D8335F-169D-4ABA-882F-76EBAFF207D0}" destId="{9029E7AB-94A6-48BE-9144-5DFEDE0EEA59}" srcOrd="0" destOrd="0" presId="urn:microsoft.com/office/officeart/2005/8/layout/hierarchy1"/>
    <dgm:cxn modelId="{2658DA34-0EA3-4B78-98BF-E6AA5740ADCC}" srcId="{47FF833B-36D6-46AA-9E79-49B53E2B8116}" destId="{06A83D3D-166C-4D67-95E7-A2F522E139F0}" srcOrd="0" destOrd="0" parTransId="{82A60E9B-A17C-4124-ABA9-7D59E4D78E54}" sibTransId="{19CFD6D9-3A38-41E4-A6AB-A073DA69726C}"/>
    <dgm:cxn modelId="{74FEC43E-D59C-498F-8898-69E2B4DBC6BE}" srcId="{6653A1D2-E002-4CC5-A22B-11FF0091DCF4}" destId="{93B93A24-5941-47D4-881B-5CAEB3356264}" srcOrd="0" destOrd="0" parTransId="{6D7FC7BF-E9AB-4288-B103-30B24A21B4ED}" sibTransId="{4AE8BC8C-6C62-4E55-BB46-287ED9C95D65}"/>
    <dgm:cxn modelId="{195DC560-0BBC-41F4-ADAA-785ED41E94FE}" type="presOf" srcId="{E965EFCC-1610-4403-BE9A-ABAC3A28705B}" destId="{33E4B55B-7BE0-4D8A-8DD9-FA5DBB492BEF}" srcOrd="0" destOrd="0" presId="urn:microsoft.com/office/officeart/2005/8/layout/hierarchy1"/>
    <dgm:cxn modelId="{32C43D61-CC1B-4FE9-B9DC-0222F93CE1E8}" type="presOf" srcId="{DF11EF61-B6C4-452A-ADA1-2B3567C3DD0C}" destId="{B084FEB1-1175-44C0-AFA4-DEA98C3028F9}" srcOrd="0" destOrd="0" presId="urn:microsoft.com/office/officeart/2005/8/layout/hierarchy1"/>
    <dgm:cxn modelId="{FB6E3068-0F16-47C1-BA0E-9719BADE0C06}" srcId="{06A83D3D-166C-4D67-95E7-A2F522E139F0}" destId="{A3C75D74-D7D0-425D-A042-B74393E4BDDF}" srcOrd="0" destOrd="0" parTransId="{30D70331-2C84-4549-83A8-4DCB94CCB20E}" sibTransId="{318ED7FC-6B8F-4494-A2B4-FD5BC7D67280}"/>
    <dgm:cxn modelId="{D86BDB49-D486-46CB-BB05-A798D5243FA2}" type="presOf" srcId="{F51C457B-1B8A-46B9-9BB1-5B001EC252BA}" destId="{1E5F6DA4-271F-4ABB-AFE2-A8C9AD401D09}" srcOrd="0" destOrd="0" presId="urn:microsoft.com/office/officeart/2005/8/layout/hierarchy1"/>
    <dgm:cxn modelId="{A1DBCF6B-F730-4CDD-BEEA-B42E08A4B2AF}" type="presOf" srcId="{B626849F-6950-486E-B8BB-812362CDF75F}" destId="{A4F1BEE5-A1ED-492C-8FA6-59AAA4B9DA49}" srcOrd="0" destOrd="0" presId="urn:microsoft.com/office/officeart/2005/8/layout/hierarchy1"/>
    <dgm:cxn modelId="{8E93116D-06BF-4FEE-BE5A-9C6C3D3E5BEA}" type="presOf" srcId="{93B93A24-5941-47D4-881B-5CAEB3356264}" destId="{0417D39C-F97E-45AE-83B4-A37724158CA8}" srcOrd="0" destOrd="0" presId="urn:microsoft.com/office/officeart/2005/8/layout/hierarchy1"/>
    <dgm:cxn modelId="{FFA0436E-AA8D-4074-BC1F-8B6571A73870}" type="presOf" srcId="{A0CF1535-9C11-4557-9003-C3B82B3C3956}" destId="{95BEE1B2-DCAA-454F-AAC0-F0A357EF5F30}" srcOrd="0" destOrd="0" presId="urn:microsoft.com/office/officeart/2005/8/layout/hierarchy1"/>
    <dgm:cxn modelId="{28DB684F-C3D3-4A79-8D08-DAACA29D8A05}" type="presOf" srcId="{F06F991B-C91F-4D34-9550-A95438829609}" destId="{3E6E2A24-270D-4ED6-866B-FF8F8EA0BAB7}" srcOrd="0" destOrd="0" presId="urn:microsoft.com/office/officeart/2005/8/layout/hierarchy1"/>
    <dgm:cxn modelId="{EE9CD66F-716E-4FE8-A9C3-C8D2A2E97E07}" type="presOf" srcId="{82A60E9B-A17C-4124-ABA9-7D59E4D78E54}" destId="{1CD0CD33-46FB-4080-AA74-429993D312BF}" srcOrd="0" destOrd="0" presId="urn:microsoft.com/office/officeart/2005/8/layout/hierarchy1"/>
    <dgm:cxn modelId="{DAE0F850-CDA0-4D09-95E2-4C1E21A8ADC9}" type="presOf" srcId="{30D70331-2C84-4549-83A8-4DCB94CCB20E}" destId="{A74B52EA-07AD-4574-9F3B-92185D80BC51}" srcOrd="0" destOrd="0" presId="urn:microsoft.com/office/officeart/2005/8/layout/hierarchy1"/>
    <dgm:cxn modelId="{10396071-F30A-428E-9A45-10F552A574C9}" type="presOf" srcId="{6B52BA24-DB0E-441A-8C3E-ED14A8A8D843}" destId="{DDE799DB-4702-48A6-A077-5D7D0995B4B8}" srcOrd="0" destOrd="0" presId="urn:microsoft.com/office/officeart/2005/8/layout/hierarchy1"/>
    <dgm:cxn modelId="{DA6C7871-E618-40B2-9C1D-E80C8FFA40D2}" type="presOf" srcId="{2631E11D-9AF9-4FC2-BA7D-88E77F02AF56}" destId="{0F13CF55-F2E1-446E-B7C3-B4C67CDB31F6}" srcOrd="0" destOrd="0" presId="urn:microsoft.com/office/officeart/2005/8/layout/hierarchy1"/>
    <dgm:cxn modelId="{CBC93A58-D9C7-4DFD-BECF-CDDF5C6D5C73}" srcId="{B2D8335F-169D-4ABA-882F-76EBAFF207D0}" destId="{47FF833B-36D6-46AA-9E79-49B53E2B8116}" srcOrd="0" destOrd="0" parTransId="{13AEAD3C-0196-4F99-93F4-A79B0DDD0E14}" sibTransId="{F91B1ED1-7B1C-4B0B-815D-BEA0BCB822C2}"/>
    <dgm:cxn modelId="{7EF3E279-572F-4F41-A6D1-1A2A96860F31}" type="presOf" srcId="{A2BDF687-C824-4912-8EF5-392C64465263}" destId="{92673431-D076-4EB6-AEAD-325E78FC8283}" srcOrd="0" destOrd="0" presId="urn:microsoft.com/office/officeart/2005/8/layout/hierarchy1"/>
    <dgm:cxn modelId="{CC72C480-9EAA-4E77-B7E7-5587344331D2}" type="presOf" srcId="{B4E79284-4D4E-45DE-B634-2D0B4A179C22}" destId="{D5D32D7C-A994-4C6F-96EE-42CC60FE07A8}" srcOrd="0" destOrd="0" presId="urn:microsoft.com/office/officeart/2005/8/layout/hierarchy1"/>
    <dgm:cxn modelId="{28A94981-4062-4E21-918D-CBAF1A08C14B}" type="presOf" srcId="{8E02AFD8-EAD2-4842-B609-761C9EAB7A45}" destId="{C049E32F-0653-4448-8D68-4408A694966B}" srcOrd="0" destOrd="0" presId="urn:microsoft.com/office/officeart/2005/8/layout/hierarchy1"/>
    <dgm:cxn modelId="{0BD5E581-5DC8-463F-8DB4-7FC5A8751AD8}" srcId="{8E02AFD8-EAD2-4842-B609-761C9EAB7A45}" destId="{E10F7D06-8FAB-4CC3-81BD-225770DA09E8}" srcOrd="1" destOrd="0" parTransId="{85763D91-40D2-4B73-A83A-AF728DC6C1B0}" sibTransId="{2FEC29C9-C619-4615-9AB8-9BED4F0FEFF7}"/>
    <dgm:cxn modelId="{51CF4E86-D180-4EC3-8084-5EA0AC482C02}" srcId="{8B0B54D1-2586-4563-9A06-A492FD7638F0}" destId="{35751326-F79D-4FE0-914B-9A8996EDA642}" srcOrd="2" destOrd="0" parTransId="{2631E11D-9AF9-4FC2-BA7D-88E77F02AF56}" sibTransId="{5DADC9E7-52EF-474F-93DC-1D0B55A6DF8D}"/>
    <dgm:cxn modelId="{50E33C8F-1FAE-4008-9508-BE51FF723832}" srcId="{E10F7D06-8FAB-4CC3-81BD-225770DA09E8}" destId="{B626849F-6950-486E-B8BB-812362CDF75F}" srcOrd="1" destOrd="0" parTransId="{CAD5847A-F203-45A7-9988-A763530D29C0}" sibTransId="{F0E1A593-3EF0-439E-B4D8-26A0C41CBA52}"/>
    <dgm:cxn modelId="{E3AE1398-8BAB-4DE4-8FBC-08CBC8EEF638}" type="presOf" srcId="{5DE7EE98-BCC0-429B-868C-40F64F7573CA}" destId="{F791076F-A061-4305-B1E3-5069C81BD166}" srcOrd="0" destOrd="0" presId="urn:microsoft.com/office/officeart/2005/8/layout/hierarchy1"/>
    <dgm:cxn modelId="{751D3298-926E-477C-97C2-D0C2A9F79820}" srcId="{F06F991B-C91F-4D34-9550-A95438829609}" destId="{A2BDF687-C824-4912-8EF5-392C64465263}" srcOrd="0" destOrd="0" parTransId="{DF11EF61-B6C4-452A-ADA1-2B3567C3DD0C}" sibTransId="{4248D8D5-E79A-44FF-80DE-25611E603C94}"/>
    <dgm:cxn modelId="{399EBF98-9EBE-4BD5-822F-08D10CFB12BE}" type="presOf" srcId="{383AE0A7-21D0-4E6E-8BB4-6DFC35BED88B}" destId="{AF526DB0-A29E-4FF2-AF17-46E6D002EA39}" srcOrd="0" destOrd="0" presId="urn:microsoft.com/office/officeart/2005/8/layout/hierarchy1"/>
    <dgm:cxn modelId="{A955289D-69F8-43AD-AF91-4D2693BF7B65}" type="presOf" srcId="{E89C1F90-3476-4716-A1B3-8EE7D9166D6A}" destId="{3BB99381-C9DE-490C-B595-6583F73C77D8}" srcOrd="0" destOrd="0" presId="urn:microsoft.com/office/officeart/2005/8/layout/hierarchy1"/>
    <dgm:cxn modelId="{36DEA1A1-C394-4C54-9F89-11552EE028BD}" type="presOf" srcId="{1D9C053C-7CA7-4907-AD6B-C0F51CE813E8}" destId="{20CE7743-7CC9-44F7-BD06-8351C2F0E722}" srcOrd="0" destOrd="0" presId="urn:microsoft.com/office/officeart/2005/8/layout/hierarchy1"/>
    <dgm:cxn modelId="{6EE816A3-33B3-4DB0-BB08-E266DC26A02E}" srcId="{8E02AFD8-EAD2-4842-B609-761C9EAB7A45}" destId="{8B0B54D1-2586-4563-9A06-A492FD7638F0}" srcOrd="0" destOrd="0" parTransId="{6B52BA24-DB0E-441A-8C3E-ED14A8A8D843}" sibTransId="{8D02EA7F-BE6C-4D56-ABBA-EF171520BCD3}"/>
    <dgm:cxn modelId="{A7237ABC-62BA-4637-895D-D2F83CB06DE3}" type="presOf" srcId="{06A83D3D-166C-4D67-95E7-A2F522E139F0}" destId="{7B0F64B0-6F70-441F-ABA1-647901771195}" srcOrd="0" destOrd="0" presId="urn:microsoft.com/office/officeart/2005/8/layout/hierarchy1"/>
    <dgm:cxn modelId="{30B800BF-C934-496F-9270-7A5772EADB73}" srcId="{6653A1D2-E002-4CC5-A22B-11FF0091DCF4}" destId="{E965EFCC-1610-4403-BE9A-ABAC3A28705B}" srcOrd="1" destOrd="0" parTransId="{383AE0A7-21D0-4E6E-8BB4-6DFC35BED88B}" sibTransId="{361500C6-5025-49C2-BFCE-C1D2909E0CD7}"/>
    <dgm:cxn modelId="{EB51A9C0-93DF-4F5E-9E7F-53F7640DAF4D}" type="presOf" srcId="{C4D49EA9-59A8-47B2-98FC-02600DAE3D00}" destId="{A470A425-DF3E-4846-A036-FE446FE70DEA}" srcOrd="0" destOrd="0" presId="urn:microsoft.com/office/officeart/2005/8/layout/hierarchy1"/>
    <dgm:cxn modelId="{AB33C7C4-2DB1-4263-B56C-89C112D44EE5}" type="presOf" srcId="{D5BBAF9F-7D30-40A5-B761-392F1427FCA8}" destId="{3261007D-B1F3-4C74-B79F-E1DC33458FBC}" srcOrd="0" destOrd="0" presId="urn:microsoft.com/office/officeart/2005/8/layout/hierarchy1"/>
    <dgm:cxn modelId="{556D0BCA-B194-4FE0-8A2B-2F15CD4767BA}" type="presOf" srcId="{85763D91-40D2-4B73-A83A-AF728DC6C1B0}" destId="{AF70EDC3-2F3B-47D9-986B-B053602AB848}" srcOrd="0" destOrd="0" presId="urn:microsoft.com/office/officeart/2005/8/layout/hierarchy1"/>
    <dgm:cxn modelId="{2446E8CA-DD54-4186-A634-4C76044F023B}" srcId="{06A83D3D-166C-4D67-95E7-A2F522E139F0}" destId="{6653A1D2-E002-4CC5-A22B-11FF0091DCF4}" srcOrd="2" destOrd="0" parTransId="{627895D8-933F-4484-A298-4C5C613B732C}" sibTransId="{3DEC7BDF-F140-4B91-9B68-D39202BEE299}"/>
    <dgm:cxn modelId="{1946F8CE-1372-47BE-91CA-149CB9A32E70}" type="presOf" srcId="{6E8DE3BB-6446-4442-8211-98A6FEDB0028}" destId="{B6C47A0F-D447-4941-BBDB-DAFD19C20735}" srcOrd="0" destOrd="0" presId="urn:microsoft.com/office/officeart/2005/8/layout/hierarchy1"/>
    <dgm:cxn modelId="{B5794FD0-BFBD-406E-A956-756663220987}" type="presOf" srcId="{47FF833B-36D6-46AA-9E79-49B53E2B8116}" destId="{FD7D913B-D87E-45B6-BB5A-CC6F501DEEFA}" srcOrd="0" destOrd="0" presId="urn:microsoft.com/office/officeart/2005/8/layout/hierarchy1"/>
    <dgm:cxn modelId="{E2E420D1-801A-4DB4-97CB-6CDCA26AFAFE}" type="presOf" srcId="{3585F642-5BBA-48A8-B0C5-6E44E55D9466}" destId="{F0E14581-1F78-4319-9E89-8FF2308E034D}" srcOrd="0" destOrd="0" presId="urn:microsoft.com/office/officeart/2005/8/layout/hierarchy1"/>
    <dgm:cxn modelId="{D3B55ED3-2A78-4D36-AF7D-A4D6F5331874}" type="presOf" srcId="{BEFD97C3-8C29-4928-817D-D4374D1D9142}" destId="{CAB8B1C7-3961-4A0F-AFB8-608C6AC06260}" srcOrd="0" destOrd="0" presId="urn:microsoft.com/office/officeart/2005/8/layout/hierarchy1"/>
    <dgm:cxn modelId="{9F4914D5-E927-42ED-AB97-E305F35CDB3C}" type="presOf" srcId="{8B0B54D1-2586-4563-9A06-A492FD7638F0}" destId="{85314B6F-2E91-4F0F-94A6-750E7A3E5FFA}" srcOrd="0" destOrd="0" presId="urn:microsoft.com/office/officeart/2005/8/layout/hierarchy1"/>
    <dgm:cxn modelId="{955302D6-78EE-4207-9F86-2C5F5A03CC2A}" type="presOf" srcId="{6D7FC7BF-E9AB-4288-B103-30B24A21B4ED}" destId="{C88A9453-1064-4C21-B1E0-17C96A272F05}" srcOrd="0" destOrd="0" presId="urn:microsoft.com/office/officeart/2005/8/layout/hierarchy1"/>
    <dgm:cxn modelId="{DA2548DA-C759-4A95-A99C-450BE895B2C8}" srcId="{F06F991B-C91F-4D34-9550-A95438829609}" destId="{F51C457B-1B8A-46B9-9BB1-5B001EC252BA}" srcOrd="1" destOrd="0" parTransId="{D5BBAF9F-7D30-40A5-B761-392F1427FCA8}" sibTransId="{591A1018-7DE6-40C5-A7E6-DEA083DCDA5C}"/>
    <dgm:cxn modelId="{B95C40DE-2CEB-46BB-865E-4F41ADCF9F5F}" srcId="{06A83D3D-166C-4D67-95E7-A2F522E139F0}" destId="{F06F991B-C91F-4D34-9550-A95438829609}" srcOrd="1" destOrd="0" parTransId="{C4D49EA9-59A8-47B2-98FC-02600DAE3D00}" sibTransId="{1AFB1B6A-01E1-416F-BE7E-E0BCCF0E7F17}"/>
    <dgm:cxn modelId="{98D041E3-F467-4603-911E-D650873A3D33}" srcId="{A3C75D74-D7D0-425D-A042-B74393E4BDDF}" destId="{8E02AFD8-EAD2-4842-B609-761C9EAB7A45}" srcOrd="1" destOrd="0" parTransId="{3585F642-5BBA-48A8-B0C5-6E44E55D9466}" sibTransId="{1A522FFC-D155-43D6-8B7B-118562A96BFC}"/>
    <dgm:cxn modelId="{4B8E35E5-5D5E-41A4-A0EA-A329BEDD47C4}" type="presOf" srcId="{A3C75D74-D7D0-425D-A042-B74393E4BDDF}" destId="{85A362F1-946D-4619-8B17-5B81655C02FD}" srcOrd="0" destOrd="0" presId="urn:microsoft.com/office/officeart/2005/8/layout/hierarchy1"/>
    <dgm:cxn modelId="{DEB94EE6-712F-4513-B917-A34DEF45A0F4}" type="presOf" srcId="{08DA1852-4490-4038-AAA8-06712C39FBCB}" destId="{956D6799-1E1C-4B03-A0AC-D93CE88D1515}" srcOrd="0" destOrd="0" presId="urn:microsoft.com/office/officeart/2005/8/layout/hierarchy1"/>
    <dgm:cxn modelId="{2F3393E9-9F1A-4330-9F9E-EA2923574B18}" type="presOf" srcId="{27087420-0FE0-4447-B6F0-1B087AA0CEC9}" destId="{245D5B95-E9FF-4F78-B004-F1598794DCF0}" srcOrd="0" destOrd="0" presId="urn:microsoft.com/office/officeart/2005/8/layout/hierarchy1"/>
    <dgm:cxn modelId="{F58CEAF4-1420-4D5C-B5D4-2D282D4A2D94}" srcId="{8B0B54D1-2586-4563-9A06-A492FD7638F0}" destId="{6E8DE3BB-6446-4442-8211-98A6FEDB0028}" srcOrd="1" destOrd="0" parTransId="{B4E79284-4D4E-45DE-B634-2D0B4A179C22}" sibTransId="{CF4F7A36-53EE-479B-AE19-FA7FA98C74BB}"/>
    <dgm:cxn modelId="{E53E0CF7-00C8-4442-B47E-C050DD41D84A}" type="presOf" srcId="{E10F7D06-8FAB-4CC3-81BD-225770DA09E8}" destId="{4838BE68-8FE6-4401-AB21-F917FF3FC5FD}" srcOrd="0" destOrd="0" presId="urn:microsoft.com/office/officeart/2005/8/layout/hierarchy1"/>
    <dgm:cxn modelId="{C8FA7FFD-1712-43E2-81B5-9588D7AC7B60}" srcId="{8B0B54D1-2586-4563-9A06-A492FD7638F0}" destId="{5DE7EE98-BCC0-429B-868C-40F64F7573CA}" srcOrd="0" destOrd="0" parTransId="{9CA5775E-5560-44EC-AA18-6BA89A4C6277}" sibTransId="{8805B521-0FB6-465B-A1F0-65E09ACC59A2}"/>
    <dgm:cxn modelId="{488E7300-918D-4F3B-9689-CC9868C04DFD}" type="presParOf" srcId="{9029E7AB-94A6-48BE-9144-5DFEDE0EEA59}" destId="{A1E76787-5B3A-41C5-9593-78780490B3A5}" srcOrd="0" destOrd="0" presId="urn:microsoft.com/office/officeart/2005/8/layout/hierarchy1"/>
    <dgm:cxn modelId="{3CABE436-604E-463F-8DEB-3D7DABA18C36}" type="presParOf" srcId="{A1E76787-5B3A-41C5-9593-78780490B3A5}" destId="{BEE98481-570B-43FA-B937-E5F8123C042A}" srcOrd="0" destOrd="0" presId="urn:microsoft.com/office/officeart/2005/8/layout/hierarchy1"/>
    <dgm:cxn modelId="{B57493DB-7FF8-416B-9E68-ACBF4896F830}" type="presParOf" srcId="{BEE98481-570B-43FA-B937-E5F8123C042A}" destId="{AD415A88-F65A-45F8-BAFC-58331A4583E2}" srcOrd="0" destOrd="0" presId="urn:microsoft.com/office/officeart/2005/8/layout/hierarchy1"/>
    <dgm:cxn modelId="{042B854F-6F7E-46B5-8CDC-EF35C4CF6906}" type="presParOf" srcId="{BEE98481-570B-43FA-B937-E5F8123C042A}" destId="{FD7D913B-D87E-45B6-BB5A-CC6F501DEEFA}" srcOrd="1" destOrd="0" presId="urn:microsoft.com/office/officeart/2005/8/layout/hierarchy1"/>
    <dgm:cxn modelId="{E17C5579-D4A1-466E-9963-4D3140D11F5C}" type="presParOf" srcId="{A1E76787-5B3A-41C5-9593-78780490B3A5}" destId="{2A70A73E-8F5E-48AC-9DD3-3298B5253D27}" srcOrd="1" destOrd="0" presId="urn:microsoft.com/office/officeart/2005/8/layout/hierarchy1"/>
    <dgm:cxn modelId="{02B3E43D-E088-460D-8F9D-9BED4A0F9E54}" type="presParOf" srcId="{2A70A73E-8F5E-48AC-9DD3-3298B5253D27}" destId="{1CD0CD33-46FB-4080-AA74-429993D312BF}" srcOrd="0" destOrd="0" presId="urn:microsoft.com/office/officeart/2005/8/layout/hierarchy1"/>
    <dgm:cxn modelId="{410314D5-98FC-49F8-9451-2EFC4E33323B}" type="presParOf" srcId="{2A70A73E-8F5E-48AC-9DD3-3298B5253D27}" destId="{324977F0-31E7-43E2-9223-34925645A912}" srcOrd="1" destOrd="0" presId="urn:microsoft.com/office/officeart/2005/8/layout/hierarchy1"/>
    <dgm:cxn modelId="{11DCA96D-E47D-4CE6-825A-807C862F2332}" type="presParOf" srcId="{324977F0-31E7-43E2-9223-34925645A912}" destId="{22043F41-3C50-4D23-A3F4-B6ED2843587B}" srcOrd="0" destOrd="0" presId="urn:microsoft.com/office/officeart/2005/8/layout/hierarchy1"/>
    <dgm:cxn modelId="{4E223A1B-2879-4ADD-A6EF-DC4B7592D1A4}" type="presParOf" srcId="{22043F41-3C50-4D23-A3F4-B6ED2843587B}" destId="{208DC9EF-145A-4E78-BEEC-8AF736514E7E}" srcOrd="0" destOrd="0" presId="urn:microsoft.com/office/officeart/2005/8/layout/hierarchy1"/>
    <dgm:cxn modelId="{33ABC1F6-BE87-40C2-87A8-4D41B69C4E0B}" type="presParOf" srcId="{22043F41-3C50-4D23-A3F4-B6ED2843587B}" destId="{7B0F64B0-6F70-441F-ABA1-647901771195}" srcOrd="1" destOrd="0" presId="urn:microsoft.com/office/officeart/2005/8/layout/hierarchy1"/>
    <dgm:cxn modelId="{503FA78D-C080-4834-A3D8-9CC8E1C2B09D}" type="presParOf" srcId="{324977F0-31E7-43E2-9223-34925645A912}" destId="{A767F026-7738-4438-9D09-BA769713C109}" srcOrd="1" destOrd="0" presId="urn:microsoft.com/office/officeart/2005/8/layout/hierarchy1"/>
    <dgm:cxn modelId="{70FC1917-07C0-474E-9BE4-A8A6724DE24D}" type="presParOf" srcId="{A767F026-7738-4438-9D09-BA769713C109}" destId="{A74B52EA-07AD-4574-9F3B-92185D80BC51}" srcOrd="0" destOrd="0" presId="urn:microsoft.com/office/officeart/2005/8/layout/hierarchy1"/>
    <dgm:cxn modelId="{016E77B9-4ABA-466E-87ED-6128AC8CE179}" type="presParOf" srcId="{A767F026-7738-4438-9D09-BA769713C109}" destId="{F4EB994C-BC05-4BA4-84DC-9E4B6579F7A2}" srcOrd="1" destOrd="0" presId="urn:microsoft.com/office/officeart/2005/8/layout/hierarchy1"/>
    <dgm:cxn modelId="{659482CF-217E-44FC-B819-4D5F3680501E}" type="presParOf" srcId="{F4EB994C-BC05-4BA4-84DC-9E4B6579F7A2}" destId="{6C996A2F-0B02-479A-9EB5-1744851BC8D4}" srcOrd="0" destOrd="0" presId="urn:microsoft.com/office/officeart/2005/8/layout/hierarchy1"/>
    <dgm:cxn modelId="{806954C1-63FF-4E40-A0FC-6AFF91874B17}" type="presParOf" srcId="{6C996A2F-0B02-479A-9EB5-1744851BC8D4}" destId="{BF4869AD-7362-408E-9BEF-A5E64AEE89AD}" srcOrd="0" destOrd="0" presId="urn:microsoft.com/office/officeart/2005/8/layout/hierarchy1"/>
    <dgm:cxn modelId="{560F2A0D-228E-4423-8641-C48DAB8B3C28}" type="presParOf" srcId="{6C996A2F-0B02-479A-9EB5-1744851BC8D4}" destId="{85A362F1-946D-4619-8B17-5B81655C02FD}" srcOrd="1" destOrd="0" presId="urn:microsoft.com/office/officeart/2005/8/layout/hierarchy1"/>
    <dgm:cxn modelId="{796B922A-1F0C-4798-AD3F-92AD7B2F98D4}" type="presParOf" srcId="{F4EB994C-BC05-4BA4-84DC-9E4B6579F7A2}" destId="{FB68E9FD-846F-446F-A101-25269380D04E}" srcOrd="1" destOrd="0" presId="urn:microsoft.com/office/officeart/2005/8/layout/hierarchy1"/>
    <dgm:cxn modelId="{2A253888-6A73-4552-88FB-63A38D9CE6CD}" type="presParOf" srcId="{FB68E9FD-846F-446F-A101-25269380D04E}" destId="{245D5B95-E9FF-4F78-B004-F1598794DCF0}" srcOrd="0" destOrd="0" presId="urn:microsoft.com/office/officeart/2005/8/layout/hierarchy1"/>
    <dgm:cxn modelId="{A6832A28-CD4B-48CC-8E2F-9235D6264A36}" type="presParOf" srcId="{FB68E9FD-846F-446F-A101-25269380D04E}" destId="{7D2964F5-A144-4F7F-A674-49DFB1D34EAD}" srcOrd="1" destOrd="0" presId="urn:microsoft.com/office/officeart/2005/8/layout/hierarchy1"/>
    <dgm:cxn modelId="{999A6EE1-E997-4930-A8FA-68A00D097F55}" type="presParOf" srcId="{7D2964F5-A144-4F7F-A674-49DFB1D34EAD}" destId="{9C0203DB-9140-47E7-9504-E32150B5358A}" srcOrd="0" destOrd="0" presId="urn:microsoft.com/office/officeart/2005/8/layout/hierarchy1"/>
    <dgm:cxn modelId="{28AB5044-895B-48A0-A9B1-247877771091}" type="presParOf" srcId="{9C0203DB-9140-47E7-9504-E32150B5358A}" destId="{379DFA01-FD3B-4429-8D6F-881FEAB15E0F}" srcOrd="0" destOrd="0" presId="urn:microsoft.com/office/officeart/2005/8/layout/hierarchy1"/>
    <dgm:cxn modelId="{0DA26AAB-D3B2-4C0F-B323-A6BE9BF38E01}" type="presParOf" srcId="{9C0203DB-9140-47E7-9504-E32150B5358A}" destId="{20CE7743-7CC9-44F7-BD06-8351C2F0E722}" srcOrd="1" destOrd="0" presId="urn:microsoft.com/office/officeart/2005/8/layout/hierarchy1"/>
    <dgm:cxn modelId="{70FB1AB9-8D05-4853-B2C8-FBD85979A7B6}" type="presParOf" srcId="{7D2964F5-A144-4F7F-A674-49DFB1D34EAD}" destId="{0FB2999E-1C99-4D42-8E9A-53E7302086A9}" srcOrd="1" destOrd="0" presId="urn:microsoft.com/office/officeart/2005/8/layout/hierarchy1"/>
    <dgm:cxn modelId="{9DB88485-AE52-4701-AE61-713B88B339AB}" type="presParOf" srcId="{0FB2999E-1C99-4D42-8E9A-53E7302086A9}" destId="{95BEE1B2-DCAA-454F-AAC0-F0A357EF5F30}" srcOrd="0" destOrd="0" presId="urn:microsoft.com/office/officeart/2005/8/layout/hierarchy1"/>
    <dgm:cxn modelId="{46AB8B25-88D1-4E97-8BC8-34860D36FFB8}" type="presParOf" srcId="{0FB2999E-1C99-4D42-8E9A-53E7302086A9}" destId="{073444F4-13BD-4811-8370-3EF8C7BBB373}" srcOrd="1" destOrd="0" presId="urn:microsoft.com/office/officeart/2005/8/layout/hierarchy1"/>
    <dgm:cxn modelId="{BC4A9161-603A-4F84-8941-CC9BE6F43838}" type="presParOf" srcId="{073444F4-13BD-4811-8370-3EF8C7BBB373}" destId="{0C62CAB9-0D4F-43E7-8C73-0213E9458F24}" srcOrd="0" destOrd="0" presId="urn:microsoft.com/office/officeart/2005/8/layout/hierarchy1"/>
    <dgm:cxn modelId="{16CB71D0-3706-475D-9AB0-75D2D220C00A}" type="presParOf" srcId="{0C62CAB9-0D4F-43E7-8C73-0213E9458F24}" destId="{A489DD35-F3DA-45EA-A105-28CF257DF3E1}" srcOrd="0" destOrd="0" presId="urn:microsoft.com/office/officeart/2005/8/layout/hierarchy1"/>
    <dgm:cxn modelId="{89FC897B-7670-4803-89EF-03053C3326D8}" type="presParOf" srcId="{0C62CAB9-0D4F-43E7-8C73-0213E9458F24}" destId="{3BB99381-C9DE-490C-B595-6583F73C77D8}" srcOrd="1" destOrd="0" presId="urn:microsoft.com/office/officeart/2005/8/layout/hierarchy1"/>
    <dgm:cxn modelId="{6AEA5920-9636-43F7-8830-56934BA40C98}" type="presParOf" srcId="{073444F4-13BD-4811-8370-3EF8C7BBB373}" destId="{67166667-61A8-4224-808D-61C373951519}" srcOrd="1" destOrd="0" presId="urn:microsoft.com/office/officeart/2005/8/layout/hierarchy1"/>
    <dgm:cxn modelId="{7C7D3245-1257-4A74-BE01-CCCDA5B82AB5}" type="presParOf" srcId="{FB68E9FD-846F-446F-A101-25269380D04E}" destId="{F0E14581-1F78-4319-9E89-8FF2308E034D}" srcOrd="2" destOrd="0" presId="urn:microsoft.com/office/officeart/2005/8/layout/hierarchy1"/>
    <dgm:cxn modelId="{8E840808-1938-44C6-8990-82313B7ED030}" type="presParOf" srcId="{FB68E9FD-846F-446F-A101-25269380D04E}" destId="{52BDB962-8742-4816-80B7-8C473032309C}" srcOrd="3" destOrd="0" presId="urn:microsoft.com/office/officeart/2005/8/layout/hierarchy1"/>
    <dgm:cxn modelId="{C9950E3A-5DA5-46A1-8B55-0D5083D6D441}" type="presParOf" srcId="{52BDB962-8742-4816-80B7-8C473032309C}" destId="{CEF0DD25-5236-4E8F-BE28-E70B8739A311}" srcOrd="0" destOrd="0" presId="urn:microsoft.com/office/officeart/2005/8/layout/hierarchy1"/>
    <dgm:cxn modelId="{D4EA0344-32D0-4D6C-9D58-FF61A42800F6}" type="presParOf" srcId="{CEF0DD25-5236-4E8F-BE28-E70B8739A311}" destId="{EA034781-8D78-4B08-8FC2-32BECD5F1157}" srcOrd="0" destOrd="0" presId="urn:microsoft.com/office/officeart/2005/8/layout/hierarchy1"/>
    <dgm:cxn modelId="{AE6700B0-5CDB-4D60-BB49-6FA71C1E1BD3}" type="presParOf" srcId="{CEF0DD25-5236-4E8F-BE28-E70B8739A311}" destId="{C049E32F-0653-4448-8D68-4408A694966B}" srcOrd="1" destOrd="0" presId="urn:microsoft.com/office/officeart/2005/8/layout/hierarchy1"/>
    <dgm:cxn modelId="{3D620216-789A-41E7-86FD-0868C059A0BB}" type="presParOf" srcId="{52BDB962-8742-4816-80B7-8C473032309C}" destId="{95DC3970-AF46-43EB-9A04-34BC9C300B08}" srcOrd="1" destOrd="0" presId="urn:microsoft.com/office/officeart/2005/8/layout/hierarchy1"/>
    <dgm:cxn modelId="{0DD763B1-C6D1-4BE1-931C-6376661B0167}" type="presParOf" srcId="{95DC3970-AF46-43EB-9A04-34BC9C300B08}" destId="{DDE799DB-4702-48A6-A077-5D7D0995B4B8}" srcOrd="0" destOrd="0" presId="urn:microsoft.com/office/officeart/2005/8/layout/hierarchy1"/>
    <dgm:cxn modelId="{139A3D57-3BB8-40AD-9660-DF8ECD24F9AC}" type="presParOf" srcId="{95DC3970-AF46-43EB-9A04-34BC9C300B08}" destId="{2C76AA2B-A218-432B-B09E-1F60FE86A255}" srcOrd="1" destOrd="0" presId="urn:microsoft.com/office/officeart/2005/8/layout/hierarchy1"/>
    <dgm:cxn modelId="{D99791C1-5C4C-4223-843B-5A993D53F276}" type="presParOf" srcId="{2C76AA2B-A218-432B-B09E-1F60FE86A255}" destId="{8FB88737-F12E-41E0-B492-FA622CDD5F66}" srcOrd="0" destOrd="0" presId="urn:microsoft.com/office/officeart/2005/8/layout/hierarchy1"/>
    <dgm:cxn modelId="{D129A1AF-C751-483D-8E5F-27E78C0B080A}" type="presParOf" srcId="{8FB88737-F12E-41E0-B492-FA622CDD5F66}" destId="{9B98CF90-5A49-49E6-868C-6660581E4BEE}" srcOrd="0" destOrd="0" presId="urn:microsoft.com/office/officeart/2005/8/layout/hierarchy1"/>
    <dgm:cxn modelId="{7545BAFC-070F-4A19-BA51-CAB24FF6D91F}" type="presParOf" srcId="{8FB88737-F12E-41E0-B492-FA622CDD5F66}" destId="{85314B6F-2E91-4F0F-94A6-750E7A3E5FFA}" srcOrd="1" destOrd="0" presId="urn:microsoft.com/office/officeart/2005/8/layout/hierarchy1"/>
    <dgm:cxn modelId="{D21322DB-62F9-4994-BB93-B42BE7AD5E9D}" type="presParOf" srcId="{2C76AA2B-A218-432B-B09E-1F60FE86A255}" destId="{D264A006-CFE7-4305-A391-E2F779000B7C}" srcOrd="1" destOrd="0" presId="urn:microsoft.com/office/officeart/2005/8/layout/hierarchy1"/>
    <dgm:cxn modelId="{558B0F99-A66A-4849-A605-DC6186132F59}" type="presParOf" srcId="{D264A006-CFE7-4305-A391-E2F779000B7C}" destId="{79EE8A30-3835-4DF2-B799-2D68AFABAEDE}" srcOrd="0" destOrd="0" presId="urn:microsoft.com/office/officeart/2005/8/layout/hierarchy1"/>
    <dgm:cxn modelId="{810DBBC1-BE2E-4C93-A18F-B3DF87F6DEE0}" type="presParOf" srcId="{D264A006-CFE7-4305-A391-E2F779000B7C}" destId="{049B555F-1ACF-4F84-B498-615237347C1F}" srcOrd="1" destOrd="0" presId="urn:microsoft.com/office/officeart/2005/8/layout/hierarchy1"/>
    <dgm:cxn modelId="{0D647030-4684-4567-BF45-836F6926A168}" type="presParOf" srcId="{049B555F-1ACF-4F84-B498-615237347C1F}" destId="{477E80F8-444A-40EC-8686-285B56993182}" srcOrd="0" destOrd="0" presId="urn:microsoft.com/office/officeart/2005/8/layout/hierarchy1"/>
    <dgm:cxn modelId="{EACC9239-CF37-41C3-A0CB-379FFF599868}" type="presParOf" srcId="{477E80F8-444A-40EC-8686-285B56993182}" destId="{7E168B08-0CF9-4238-87B2-32B8D36BDD47}" srcOrd="0" destOrd="0" presId="urn:microsoft.com/office/officeart/2005/8/layout/hierarchy1"/>
    <dgm:cxn modelId="{241419E7-3E78-4C8F-88F8-6EB5EB61C796}" type="presParOf" srcId="{477E80F8-444A-40EC-8686-285B56993182}" destId="{F791076F-A061-4305-B1E3-5069C81BD166}" srcOrd="1" destOrd="0" presId="urn:microsoft.com/office/officeart/2005/8/layout/hierarchy1"/>
    <dgm:cxn modelId="{8DAB9309-10A1-4342-A068-8101B49E75AC}" type="presParOf" srcId="{049B555F-1ACF-4F84-B498-615237347C1F}" destId="{8FFB32F7-5871-4D7D-B27A-51ECE2CBE41B}" srcOrd="1" destOrd="0" presId="urn:microsoft.com/office/officeart/2005/8/layout/hierarchy1"/>
    <dgm:cxn modelId="{352BD77C-A97C-424C-BFC7-982B286B6314}" type="presParOf" srcId="{D264A006-CFE7-4305-A391-E2F779000B7C}" destId="{D5D32D7C-A994-4C6F-96EE-42CC60FE07A8}" srcOrd="2" destOrd="0" presId="urn:microsoft.com/office/officeart/2005/8/layout/hierarchy1"/>
    <dgm:cxn modelId="{3F3CC3ED-AD77-4493-8A8A-ABAA1FF0B6DD}" type="presParOf" srcId="{D264A006-CFE7-4305-A391-E2F779000B7C}" destId="{B6E7CEC9-3BA4-460E-A5C7-F50B510D7CB8}" srcOrd="3" destOrd="0" presId="urn:microsoft.com/office/officeart/2005/8/layout/hierarchy1"/>
    <dgm:cxn modelId="{AE8658F9-5FC4-4841-8263-CC9B7E79F96E}" type="presParOf" srcId="{B6E7CEC9-3BA4-460E-A5C7-F50B510D7CB8}" destId="{66293BF3-1DE4-498E-A6D9-DE11497EC714}" srcOrd="0" destOrd="0" presId="urn:microsoft.com/office/officeart/2005/8/layout/hierarchy1"/>
    <dgm:cxn modelId="{18527811-6EA3-4D79-A609-0721D4247AB8}" type="presParOf" srcId="{66293BF3-1DE4-498E-A6D9-DE11497EC714}" destId="{7A30C1FA-DCF3-4675-A0B0-569E116F13B7}" srcOrd="0" destOrd="0" presId="urn:microsoft.com/office/officeart/2005/8/layout/hierarchy1"/>
    <dgm:cxn modelId="{8ECD6495-E6BE-458C-BAEC-49AC83677E1D}" type="presParOf" srcId="{66293BF3-1DE4-498E-A6D9-DE11497EC714}" destId="{B6C47A0F-D447-4941-BBDB-DAFD19C20735}" srcOrd="1" destOrd="0" presId="urn:microsoft.com/office/officeart/2005/8/layout/hierarchy1"/>
    <dgm:cxn modelId="{5990DF8A-3DA0-4BA9-85B8-A1D625B9CF08}" type="presParOf" srcId="{B6E7CEC9-3BA4-460E-A5C7-F50B510D7CB8}" destId="{7306D32B-8475-43EF-A0BD-9F73E038AB15}" srcOrd="1" destOrd="0" presId="urn:microsoft.com/office/officeart/2005/8/layout/hierarchy1"/>
    <dgm:cxn modelId="{3F5F7530-364A-4E0D-8E11-2825624E3881}" type="presParOf" srcId="{D264A006-CFE7-4305-A391-E2F779000B7C}" destId="{0F13CF55-F2E1-446E-B7C3-B4C67CDB31F6}" srcOrd="4" destOrd="0" presId="urn:microsoft.com/office/officeart/2005/8/layout/hierarchy1"/>
    <dgm:cxn modelId="{F30110F8-6DC0-4E06-AB40-CBC97F51111E}" type="presParOf" srcId="{D264A006-CFE7-4305-A391-E2F779000B7C}" destId="{8062DC31-8C63-4209-A89C-4BC25934476F}" srcOrd="5" destOrd="0" presId="urn:microsoft.com/office/officeart/2005/8/layout/hierarchy1"/>
    <dgm:cxn modelId="{77EFFABC-A200-46B8-B789-B2B49FCA0B1F}" type="presParOf" srcId="{8062DC31-8C63-4209-A89C-4BC25934476F}" destId="{DABC5CD3-0E27-44AB-AC96-FEF6250C5B2C}" srcOrd="0" destOrd="0" presId="urn:microsoft.com/office/officeart/2005/8/layout/hierarchy1"/>
    <dgm:cxn modelId="{8F6CC3AE-9911-4CA6-BA9A-02685CD0CA0C}" type="presParOf" srcId="{DABC5CD3-0E27-44AB-AC96-FEF6250C5B2C}" destId="{BEC60FF1-CF6C-4692-B517-7006B2B64FEF}" srcOrd="0" destOrd="0" presId="urn:microsoft.com/office/officeart/2005/8/layout/hierarchy1"/>
    <dgm:cxn modelId="{7C2B5296-A65A-4D7E-8760-D1AC77F2CE59}" type="presParOf" srcId="{DABC5CD3-0E27-44AB-AC96-FEF6250C5B2C}" destId="{4770DEE1-454C-4EE2-AE9C-695BCF536DFC}" srcOrd="1" destOrd="0" presId="urn:microsoft.com/office/officeart/2005/8/layout/hierarchy1"/>
    <dgm:cxn modelId="{AB25AE5D-411D-44EB-94D0-D3821235FFFC}" type="presParOf" srcId="{8062DC31-8C63-4209-A89C-4BC25934476F}" destId="{327F7FC8-DD92-4514-8B99-4FAAD20A81B4}" srcOrd="1" destOrd="0" presId="urn:microsoft.com/office/officeart/2005/8/layout/hierarchy1"/>
    <dgm:cxn modelId="{6D978AF4-240C-44DC-9C2C-1889898DC08A}" type="presParOf" srcId="{95DC3970-AF46-43EB-9A04-34BC9C300B08}" destId="{AF70EDC3-2F3B-47D9-986B-B053602AB848}" srcOrd="2" destOrd="0" presId="urn:microsoft.com/office/officeart/2005/8/layout/hierarchy1"/>
    <dgm:cxn modelId="{4477910A-15DC-4354-9E45-1AB0F2FB075B}" type="presParOf" srcId="{95DC3970-AF46-43EB-9A04-34BC9C300B08}" destId="{3253648E-4712-4FAD-91AF-58B1FE1C3EC0}" srcOrd="3" destOrd="0" presId="urn:microsoft.com/office/officeart/2005/8/layout/hierarchy1"/>
    <dgm:cxn modelId="{1EC56B1A-5966-429E-B993-53DFA73E6150}" type="presParOf" srcId="{3253648E-4712-4FAD-91AF-58B1FE1C3EC0}" destId="{B811D3DC-D984-43A8-99F1-158DE7D40F66}" srcOrd="0" destOrd="0" presId="urn:microsoft.com/office/officeart/2005/8/layout/hierarchy1"/>
    <dgm:cxn modelId="{6707162C-D4BF-453D-B91A-19BF49B4C49A}" type="presParOf" srcId="{B811D3DC-D984-43A8-99F1-158DE7D40F66}" destId="{D9FF9FBD-B9C5-48FC-965D-4F5C131D6BD0}" srcOrd="0" destOrd="0" presId="urn:microsoft.com/office/officeart/2005/8/layout/hierarchy1"/>
    <dgm:cxn modelId="{A89F3216-038C-4233-880F-4BB9AF50D1BA}" type="presParOf" srcId="{B811D3DC-D984-43A8-99F1-158DE7D40F66}" destId="{4838BE68-8FE6-4401-AB21-F917FF3FC5FD}" srcOrd="1" destOrd="0" presId="urn:microsoft.com/office/officeart/2005/8/layout/hierarchy1"/>
    <dgm:cxn modelId="{3E799766-EAF5-4E74-BEF4-F05C8CAB1118}" type="presParOf" srcId="{3253648E-4712-4FAD-91AF-58B1FE1C3EC0}" destId="{4D9E5ED3-E290-4513-BF29-385ED852DDD1}" srcOrd="1" destOrd="0" presId="urn:microsoft.com/office/officeart/2005/8/layout/hierarchy1"/>
    <dgm:cxn modelId="{AC42598F-0D07-427E-8488-54E9D127A299}" type="presParOf" srcId="{4D9E5ED3-E290-4513-BF29-385ED852DDD1}" destId="{CAB8B1C7-3961-4A0F-AFB8-608C6AC06260}" srcOrd="0" destOrd="0" presId="urn:microsoft.com/office/officeart/2005/8/layout/hierarchy1"/>
    <dgm:cxn modelId="{71EE9429-6AAB-4894-BCC7-93C8E64A5B55}" type="presParOf" srcId="{4D9E5ED3-E290-4513-BF29-385ED852DDD1}" destId="{0CF1E337-425F-4ECA-918D-EAF913E81242}" srcOrd="1" destOrd="0" presId="urn:microsoft.com/office/officeart/2005/8/layout/hierarchy1"/>
    <dgm:cxn modelId="{2748915B-901D-4564-A43A-5D82FC61939B}" type="presParOf" srcId="{0CF1E337-425F-4ECA-918D-EAF913E81242}" destId="{6DFB3324-15B7-4F35-959E-1D20629B107D}" srcOrd="0" destOrd="0" presId="urn:microsoft.com/office/officeart/2005/8/layout/hierarchy1"/>
    <dgm:cxn modelId="{A46E1AD7-7BC7-4E51-BB3B-A99FFBA0BD84}" type="presParOf" srcId="{6DFB3324-15B7-4F35-959E-1D20629B107D}" destId="{DB3227A7-EBC9-4927-9748-7DAF51E7FD43}" srcOrd="0" destOrd="0" presId="urn:microsoft.com/office/officeart/2005/8/layout/hierarchy1"/>
    <dgm:cxn modelId="{3B527395-8493-4721-B650-0D87954CDF9C}" type="presParOf" srcId="{6DFB3324-15B7-4F35-959E-1D20629B107D}" destId="{956D6799-1E1C-4B03-A0AC-D93CE88D1515}" srcOrd="1" destOrd="0" presId="urn:microsoft.com/office/officeart/2005/8/layout/hierarchy1"/>
    <dgm:cxn modelId="{B2355BD2-82DB-4799-94B4-1738A6A4AEA8}" type="presParOf" srcId="{0CF1E337-425F-4ECA-918D-EAF913E81242}" destId="{A9C56E9A-3E03-42C3-A206-579E9E991710}" srcOrd="1" destOrd="0" presId="urn:microsoft.com/office/officeart/2005/8/layout/hierarchy1"/>
    <dgm:cxn modelId="{6BDD89F8-90C9-48DF-9FC5-4BB11895DEF3}" type="presParOf" srcId="{4D9E5ED3-E290-4513-BF29-385ED852DDD1}" destId="{7F3495EE-C968-41B7-9DB4-88AD1B488DA1}" srcOrd="2" destOrd="0" presId="urn:microsoft.com/office/officeart/2005/8/layout/hierarchy1"/>
    <dgm:cxn modelId="{5485374B-A586-4074-B38C-76B5658A05DA}" type="presParOf" srcId="{4D9E5ED3-E290-4513-BF29-385ED852DDD1}" destId="{EBE892B7-EA9C-454D-8EFF-B2897541644D}" srcOrd="3" destOrd="0" presId="urn:microsoft.com/office/officeart/2005/8/layout/hierarchy1"/>
    <dgm:cxn modelId="{926C8645-DBC0-4397-A7C4-97733E4B289F}" type="presParOf" srcId="{EBE892B7-EA9C-454D-8EFF-B2897541644D}" destId="{05900198-3DD6-49D8-A92C-A3C87C227794}" srcOrd="0" destOrd="0" presId="urn:microsoft.com/office/officeart/2005/8/layout/hierarchy1"/>
    <dgm:cxn modelId="{7D85FF3B-9DE3-460D-B23E-ACA6E7208318}" type="presParOf" srcId="{05900198-3DD6-49D8-A92C-A3C87C227794}" destId="{FD0C68CD-FBA0-4065-A7EA-93804053569C}" srcOrd="0" destOrd="0" presId="urn:microsoft.com/office/officeart/2005/8/layout/hierarchy1"/>
    <dgm:cxn modelId="{352751D7-5E89-45F2-9AB7-B6B4B4C30C19}" type="presParOf" srcId="{05900198-3DD6-49D8-A92C-A3C87C227794}" destId="{A4F1BEE5-A1ED-492C-8FA6-59AAA4B9DA49}" srcOrd="1" destOrd="0" presId="urn:microsoft.com/office/officeart/2005/8/layout/hierarchy1"/>
    <dgm:cxn modelId="{4C0754F3-CFD3-4801-9D3B-BC1548CCBE7C}" type="presParOf" srcId="{EBE892B7-EA9C-454D-8EFF-B2897541644D}" destId="{084C32CE-EE74-499F-BD71-4A272A65DFA2}" srcOrd="1" destOrd="0" presId="urn:microsoft.com/office/officeart/2005/8/layout/hierarchy1"/>
    <dgm:cxn modelId="{6F67E0DB-6CF9-4FAD-95D5-76FCBC245501}" type="presParOf" srcId="{A767F026-7738-4438-9D09-BA769713C109}" destId="{A470A425-DF3E-4846-A036-FE446FE70DEA}" srcOrd="2" destOrd="0" presId="urn:microsoft.com/office/officeart/2005/8/layout/hierarchy1"/>
    <dgm:cxn modelId="{8002A631-CA3D-4F81-B9F3-01F04F1C0C40}" type="presParOf" srcId="{A767F026-7738-4438-9D09-BA769713C109}" destId="{B3CE9ACE-C2BD-4C28-AC44-A0347F2179D0}" srcOrd="3" destOrd="0" presId="urn:microsoft.com/office/officeart/2005/8/layout/hierarchy1"/>
    <dgm:cxn modelId="{127B72E2-F3C0-44A1-A14E-9B952253CF6B}" type="presParOf" srcId="{B3CE9ACE-C2BD-4C28-AC44-A0347F2179D0}" destId="{A5D8D217-7A52-434B-9333-7154219CFE5E}" srcOrd="0" destOrd="0" presId="urn:microsoft.com/office/officeart/2005/8/layout/hierarchy1"/>
    <dgm:cxn modelId="{2D55CECB-12C8-45B8-84A1-A599E59268B5}" type="presParOf" srcId="{A5D8D217-7A52-434B-9333-7154219CFE5E}" destId="{E742A04D-1180-4B4E-90AE-3243640EC140}" srcOrd="0" destOrd="0" presId="urn:microsoft.com/office/officeart/2005/8/layout/hierarchy1"/>
    <dgm:cxn modelId="{F58FDC6B-A16C-4D1B-963D-3CD52C79CD94}" type="presParOf" srcId="{A5D8D217-7A52-434B-9333-7154219CFE5E}" destId="{3E6E2A24-270D-4ED6-866B-FF8F8EA0BAB7}" srcOrd="1" destOrd="0" presId="urn:microsoft.com/office/officeart/2005/8/layout/hierarchy1"/>
    <dgm:cxn modelId="{56DA8ABC-B905-498B-95B8-B64273ACDA38}" type="presParOf" srcId="{B3CE9ACE-C2BD-4C28-AC44-A0347F2179D0}" destId="{5CE617D4-20C3-49CB-9BEE-AEF687A2E8DB}" srcOrd="1" destOrd="0" presId="urn:microsoft.com/office/officeart/2005/8/layout/hierarchy1"/>
    <dgm:cxn modelId="{11F6D9C5-A9F0-4510-B054-4B7DEFF43D59}" type="presParOf" srcId="{5CE617D4-20C3-49CB-9BEE-AEF687A2E8DB}" destId="{B084FEB1-1175-44C0-AFA4-DEA98C3028F9}" srcOrd="0" destOrd="0" presId="urn:microsoft.com/office/officeart/2005/8/layout/hierarchy1"/>
    <dgm:cxn modelId="{14857BE7-E2E3-4D34-92F7-E2CC84C909CC}" type="presParOf" srcId="{5CE617D4-20C3-49CB-9BEE-AEF687A2E8DB}" destId="{C8EC00BE-1871-4DE7-A619-F94901ECE602}" srcOrd="1" destOrd="0" presId="urn:microsoft.com/office/officeart/2005/8/layout/hierarchy1"/>
    <dgm:cxn modelId="{21127788-1859-403F-858F-69C33534D387}" type="presParOf" srcId="{C8EC00BE-1871-4DE7-A619-F94901ECE602}" destId="{A5030944-B056-463E-B0B9-E7C2E331A42B}" srcOrd="0" destOrd="0" presId="urn:microsoft.com/office/officeart/2005/8/layout/hierarchy1"/>
    <dgm:cxn modelId="{D4DBAECC-C7B6-4BD8-90CB-60996D88871A}" type="presParOf" srcId="{A5030944-B056-463E-B0B9-E7C2E331A42B}" destId="{2FC3D034-FBC7-418A-AC8C-ED6C024805A7}" srcOrd="0" destOrd="0" presId="urn:microsoft.com/office/officeart/2005/8/layout/hierarchy1"/>
    <dgm:cxn modelId="{6F2CC27B-4B7B-4647-91AD-8E1A3C2D2A8B}" type="presParOf" srcId="{A5030944-B056-463E-B0B9-E7C2E331A42B}" destId="{92673431-D076-4EB6-AEAD-325E78FC8283}" srcOrd="1" destOrd="0" presId="urn:microsoft.com/office/officeart/2005/8/layout/hierarchy1"/>
    <dgm:cxn modelId="{BD521FFE-9D66-4C82-A67D-8647DFCF6B58}" type="presParOf" srcId="{C8EC00BE-1871-4DE7-A619-F94901ECE602}" destId="{10AB1218-C242-41F2-BD4A-FA0C22FC64A9}" srcOrd="1" destOrd="0" presId="urn:microsoft.com/office/officeart/2005/8/layout/hierarchy1"/>
    <dgm:cxn modelId="{9CD76CB9-4CBB-449A-8238-A1051AAA5E16}" type="presParOf" srcId="{5CE617D4-20C3-49CB-9BEE-AEF687A2E8DB}" destId="{3261007D-B1F3-4C74-B79F-E1DC33458FBC}" srcOrd="2" destOrd="0" presId="urn:microsoft.com/office/officeart/2005/8/layout/hierarchy1"/>
    <dgm:cxn modelId="{FD4D84D9-2B6A-4244-BFCE-66DC622D4A1D}" type="presParOf" srcId="{5CE617D4-20C3-49CB-9BEE-AEF687A2E8DB}" destId="{5F939ED7-76C0-4054-BC9D-AC3C61509878}" srcOrd="3" destOrd="0" presId="urn:microsoft.com/office/officeart/2005/8/layout/hierarchy1"/>
    <dgm:cxn modelId="{419D780F-D63A-4FC5-82CD-FC1136D772CA}" type="presParOf" srcId="{5F939ED7-76C0-4054-BC9D-AC3C61509878}" destId="{F29FE3BB-1259-4EE4-8981-C00ECBE0B3E5}" srcOrd="0" destOrd="0" presId="urn:microsoft.com/office/officeart/2005/8/layout/hierarchy1"/>
    <dgm:cxn modelId="{7C4A50E9-4BFB-4A24-AEBA-FAB9B1A5D8B0}" type="presParOf" srcId="{F29FE3BB-1259-4EE4-8981-C00ECBE0B3E5}" destId="{171D519B-7C31-4AA5-92F4-6118FA3CC0D9}" srcOrd="0" destOrd="0" presId="urn:microsoft.com/office/officeart/2005/8/layout/hierarchy1"/>
    <dgm:cxn modelId="{D13018C5-2140-4AAC-87ED-1FCAEB3ABEC0}" type="presParOf" srcId="{F29FE3BB-1259-4EE4-8981-C00ECBE0B3E5}" destId="{1E5F6DA4-271F-4ABB-AFE2-A8C9AD401D09}" srcOrd="1" destOrd="0" presId="urn:microsoft.com/office/officeart/2005/8/layout/hierarchy1"/>
    <dgm:cxn modelId="{FF39830F-6A0B-4035-92A3-464DB37C40E5}" type="presParOf" srcId="{5F939ED7-76C0-4054-BC9D-AC3C61509878}" destId="{4506C2F4-3866-4B1E-8DA7-6DC750955600}" srcOrd="1" destOrd="0" presId="urn:microsoft.com/office/officeart/2005/8/layout/hierarchy1"/>
    <dgm:cxn modelId="{4A49B133-44EC-4940-949B-D95266FE1458}" type="presParOf" srcId="{A767F026-7738-4438-9D09-BA769713C109}" destId="{AA8FDB48-C618-4696-BEA6-25092201C9D1}" srcOrd="4" destOrd="0" presId="urn:microsoft.com/office/officeart/2005/8/layout/hierarchy1"/>
    <dgm:cxn modelId="{BB1D6DA3-7204-40F4-877F-97E8EEB9DDF6}" type="presParOf" srcId="{A767F026-7738-4438-9D09-BA769713C109}" destId="{4818E8EC-C575-4497-8C00-991044F7896A}" srcOrd="5" destOrd="0" presId="urn:microsoft.com/office/officeart/2005/8/layout/hierarchy1"/>
    <dgm:cxn modelId="{CD65967C-C026-4479-8E26-078F05CAF776}" type="presParOf" srcId="{4818E8EC-C575-4497-8C00-991044F7896A}" destId="{A977BE20-A791-4544-8FB4-8E34ACCD559E}" srcOrd="0" destOrd="0" presId="urn:microsoft.com/office/officeart/2005/8/layout/hierarchy1"/>
    <dgm:cxn modelId="{39D9E558-C6AE-4F02-BE5B-216879DF27AD}" type="presParOf" srcId="{A977BE20-A791-4544-8FB4-8E34ACCD559E}" destId="{0131F87A-5DC8-473D-AC2A-55981C14D9D2}" srcOrd="0" destOrd="0" presId="urn:microsoft.com/office/officeart/2005/8/layout/hierarchy1"/>
    <dgm:cxn modelId="{6C71434F-C339-4CC4-8674-0F09E03E2D2E}" type="presParOf" srcId="{A977BE20-A791-4544-8FB4-8E34ACCD559E}" destId="{F5C17D79-C406-443D-8E88-74B492613E74}" srcOrd="1" destOrd="0" presId="urn:microsoft.com/office/officeart/2005/8/layout/hierarchy1"/>
    <dgm:cxn modelId="{ED050F1C-51C8-44D7-9482-2ED591C5EDF4}" type="presParOf" srcId="{4818E8EC-C575-4497-8C00-991044F7896A}" destId="{10005549-FD53-4351-846C-8462D965363E}" srcOrd="1" destOrd="0" presId="urn:microsoft.com/office/officeart/2005/8/layout/hierarchy1"/>
    <dgm:cxn modelId="{A5419EE8-CDF2-49DD-BCAB-FFB216EC153D}" type="presParOf" srcId="{10005549-FD53-4351-846C-8462D965363E}" destId="{C88A9453-1064-4C21-B1E0-17C96A272F05}" srcOrd="0" destOrd="0" presId="urn:microsoft.com/office/officeart/2005/8/layout/hierarchy1"/>
    <dgm:cxn modelId="{EBB432EB-B9F5-4D15-9EEB-B07C2970AC3B}" type="presParOf" srcId="{10005549-FD53-4351-846C-8462D965363E}" destId="{89B5E1ED-EB44-41E4-A5B0-6B620E800CE9}" srcOrd="1" destOrd="0" presId="urn:microsoft.com/office/officeart/2005/8/layout/hierarchy1"/>
    <dgm:cxn modelId="{CA9AE64C-DBEA-407C-9229-A1F0FD2BF1A9}" type="presParOf" srcId="{89B5E1ED-EB44-41E4-A5B0-6B620E800CE9}" destId="{D5D9766E-3E4B-481D-B830-F2F3BC65B1D7}" srcOrd="0" destOrd="0" presId="urn:microsoft.com/office/officeart/2005/8/layout/hierarchy1"/>
    <dgm:cxn modelId="{13BF70ED-C36F-4689-A7C5-8063315DA268}" type="presParOf" srcId="{D5D9766E-3E4B-481D-B830-F2F3BC65B1D7}" destId="{62C5067D-A00F-4EA6-AECF-06CF38B4109B}" srcOrd="0" destOrd="0" presId="urn:microsoft.com/office/officeart/2005/8/layout/hierarchy1"/>
    <dgm:cxn modelId="{ED5B4D58-67FD-4749-A9D2-B212AAF5DE77}" type="presParOf" srcId="{D5D9766E-3E4B-481D-B830-F2F3BC65B1D7}" destId="{0417D39C-F97E-45AE-83B4-A37724158CA8}" srcOrd="1" destOrd="0" presId="urn:microsoft.com/office/officeart/2005/8/layout/hierarchy1"/>
    <dgm:cxn modelId="{43F198AA-1844-4023-8300-D7F57741EDBA}" type="presParOf" srcId="{89B5E1ED-EB44-41E4-A5B0-6B620E800CE9}" destId="{0C884CCF-4932-448E-B68C-5B90F4DC59B8}" srcOrd="1" destOrd="0" presId="urn:microsoft.com/office/officeart/2005/8/layout/hierarchy1"/>
    <dgm:cxn modelId="{E76B8877-B665-4419-8B0A-57AFAD2F0BCF}" type="presParOf" srcId="{10005549-FD53-4351-846C-8462D965363E}" destId="{AF526DB0-A29E-4FF2-AF17-46E6D002EA39}" srcOrd="2" destOrd="0" presId="urn:microsoft.com/office/officeart/2005/8/layout/hierarchy1"/>
    <dgm:cxn modelId="{7C0A14AC-09FC-48F7-85DF-5628DA3E0A89}" type="presParOf" srcId="{10005549-FD53-4351-846C-8462D965363E}" destId="{8A84D667-2747-4B9A-8CFF-B12F39A637E7}" srcOrd="3" destOrd="0" presId="urn:microsoft.com/office/officeart/2005/8/layout/hierarchy1"/>
    <dgm:cxn modelId="{AF9CF214-6879-4D04-8578-6B24B1BF28FF}" type="presParOf" srcId="{8A84D667-2747-4B9A-8CFF-B12F39A637E7}" destId="{07580DED-26F6-4804-A206-ADE656D833C9}" srcOrd="0" destOrd="0" presId="urn:microsoft.com/office/officeart/2005/8/layout/hierarchy1"/>
    <dgm:cxn modelId="{6F9D3688-24A7-45D0-B791-034D276FF346}" type="presParOf" srcId="{07580DED-26F6-4804-A206-ADE656D833C9}" destId="{E28A23D5-9B42-4AF9-BE04-285825ED39AD}" srcOrd="0" destOrd="0" presId="urn:microsoft.com/office/officeart/2005/8/layout/hierarchy1"/>
    <dgm:cxn modelId="{22D5D699-94B9-434C-92EC-7C74773920E7}" type="presParOf" srcId="{07580DED-26F6-4804-A206-ADE656D833C9}" destId="{33E4B55B-7BE0-4D8A-8DD9-FA5DBB492BEF}" srcOrd="1" destOrd="0" presId="urn:microsoft.com/office/officeart/2005/8/layout/hierarchy1"/>
    <dgm:cxn modelId="{48AF73E4-3A0C-4EE5-84FB-0E8952EDA4AC}" type="presParOf" srcId="{8A84D667-2747-4B9A-8CFF-B12F39A637E7}" destId="{47EDB287-A16F-42B3-B968-4C29B5C9EB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26DB0-A29E-4FF2-AF17-46E6D002EA39}">
      <dsp:nvSpPr>
        <dsp:cNvPr id="0" name=""/>
        <dsp:cNvSpPr/>
      </dsp:nvSpPr>
      <dsp:spPr>
        <a:xfrm>
          <a:off x="7058691" y="1800522"/>
          <a:ext cx="373435" cy="2088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019"/>
              </a:lnTo>
              <a:lnTo>
                <a:pt x="373435" y="1997019"/>
              </a:lnTo>
              <a:lnTo>
                <a:pt x="373435" y="20882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A9453-1064-4C21-B1E0-17C96A272F05}">
      <dsp:nvSpPr>
        <dsp:cNvPr id="0" name=""/>
        <dsp:cNvSpPr/>
      </dsp:nvSpPr>
      <dsp:spPr>
        <a:xfrm>
          <a:off x="6664018" y="1800522"/>
          <a:ext cx="394672" cy="2088271"/>
        </a:xfrm>
        <a:custGeom>
          <a:avLst/>
          <a:gdLst/>
          <a:ahLst/>
          <a:cxnLst/>
          <a:rect l="0" t="0" r="0" b="0"/>
          <a:pathLst>
            <a:path>
              <a:moveTo>
                <a:pt x="394672" y="0"/>
              </a:moveTo>
              <a:lnTo>
                <a:pt x="394672" y="1997019"/>
              </a:lnTo>
              <a:lnTo>
                <a:pt x="0" y="1997019"/>
              </a:lnTo>
              <a:lnTo>
                <a:pt x="0" y="20882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FDB48-C618-4696-BEA6-25092201C9D1}">
      <dsp:nvSpPr>
        <dsp:cNvPr id="0" name=""/>
        <dsp:cNvSpPr/>
      </dsp:nvSpPr>
      <dsp:spPr>
        <a:xfrm>
          <a:off x="5095955" y="1061074"/>
          <a:ext cx="1962735" cy="293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245"/>
              </a:lnTo>
              <a:lnTo>
                <a:pt x="1962735" y="202245"/>
              </a:lnTo>
              <a:lnTo>
                <a:pt x="1962735" y="2934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61007D-B1F3-4C74-B79F-E1DC33458FBC}">
      <dsp:nvSpPr>
        <dsp:cNvPr id="0" name=""/>
        <dsp:cNvSpPr/>
      </dsp:nvSpPr>
      <dsp:spPr>
        <a:xfrm>
          <a:off x="5100605" y="1712221"/>
          <a:ext cx="877321" cy="2176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5320"/>
              </a:lnTo>
              <a:lnTo>
                <a:pt x="877321" y="2085320"/>
              </a:lnTo>
              <a:lnTo>
                <a:pt x="877321" y="21765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4FEB1-1175-44C0-AFA4-DEA98C3028F9}">
      <dsp:nvSpPr>
        <dsp:cNvPr id="0" name=""/>
        <dsp:cNvSpPr/>
      </dsp:nvSpPr>
      <dsp:spPr>
        <a:xfrm>
          <a:off x="5100605" y="1712221"/>
          <a:ext cx="177830" cy="2176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5320"/>
              </a:lnTo>
              <a:lnTo>
                <a:pt x="177830" y="2085320"/>
              </a:lnTo>
              <a:lnTo>
                <a:pt x="177830" y="21765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70A425-DF3E-4846-A036-FE446FE70DEA}">
      <dsp:nvSpPr>
        <dsp:cNvPr id="0" name=""/>
        <dsp:cNvSpPr/>
      </dsp:nvSpPr>
      <dsp:spPr>
        <a:xfrm>
          <a:off x="5050235" y="1061074"/>
          <a:ext cx="91440" cy="2336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04"/>
              </a:lnTo>
              <a:lnTo>
                <a:pt x="50370" y="142404"/>
              </a:lnTo>
              <a:lnTo>
                <a:pt x="50370" y="2336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3495EE-C968-41B7-9DB4-88AD1B488DA1}">
      <dsp:nvSpPr>
        <dsp:cNvPr id="0" name=""/>
        <dsp:cNvSpPr/>
      </dsp:nvSpPr>
      <dsp:spPr>
        <a:xfrm>
          <a:off x="4181325" y="3599659"/>
          <a:ext cx="372125" cy="28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227"/>
              </a:lnTo>
              <a:lnTo>
                <a:pt x="372125" y="195227"/>
              </a:lnTo>
              <a:lnTo>
                <a:pt x="372125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8B1C7-3961-4A0F-AFB8-608C6AC06260}">
      <dsp:nvSpPr>
        <dsp:cNvPr id="0" name=""/>
        <dsp:cNvSpPr/>
      </dsp:nvSpPr>
      <dsp:spPr>
        <a:xfrm>
          <a:off x="3740853" y="3599659"/>
          <a:ext cx="440471" cy="286479"/>
        </a:xfrm>
        <a:custGeom>
          <a:avLst/>
          <a:gdLst/>
          <a:ahLst/>
          <a:cxnLst/>
          <a:rect l="0" t="0" r="0" b="0"/>
          <a:pathLst>
            <a:path>
              <a:moveTo>
                <a:pt x="440471" y="0"/>
              </a:moveTo>
              <a:lnTo>
                <a:pt x="440471" y="195227"/>
              </a:lnTo>
              <a:lnTo>
                <a:pt x="0" y="195227"/>
              </a:lnTo>
              <a:lnTo>
                <a:pt x="0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0EDC3-2F3B-47D9-986B-B053602AB848}">
      <dsp:nvSpPr>
        <dsp:cNvPr id="0" name=""/>
        <dsp:cNvSpPr/>
      </dsp:nvSpPr>
      <dsp:spPr>
        <a:xfrm>
          <a:off x="3122705" y="2687687"/>
          <a:ext cx="1058619" cy="28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227"/>
              </a:lnTo>
              <a:lnTo>
                <a:pt x="1058619" y="195227"/>
              </a:lnTo>
              <a:lnTo>
                <a:pt x="1058619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3CF55-F2E1-446E-B7C3-B4C67CDB31F6}">
      <dsp:nvSpPr>
        <dsp:cNvPr id="0" name=""/>
        <dsp:cNvSpPr/>
      </dsp:nvSpPr>
      <dsp:spPr>
        <a:xfrm>
          <a:off x="2064085" y="3599659"/>
          <a:ext cx="865556" cy="28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227"/>
              </a:lnTo>
              <a:lnTo>
                <a:pt x="865556" y="195227"/>
              </a:lnTo>
              <a:lnTo>
                <a:pt x="865556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32D7C-A994-4C6F-96EE-42CC60FE07A8}">
      <dsp:nvSpPr>
        <dsp:cNvPr id="0" name=""/>
        <dsp:cNvSpPr/>
      </dsp:nvSpPr>
      <dsp:spPr>
        <a:xfrm>
          <a:off x="2008717" y="3599659"/>
          <a:ext cx="91440" cy="286479"/>
        </a:xfrm>
        <a:custGeom>
          <a:avLst/>
          <a:gdLst/>
          <a:ahLst/>
          <a:cxnLst/>
          <a:rect l="0" t="0" r="0" b="0"/>
          <a:pathLst>
            <a:path>
              <a:moveTo>
                <a:pt x="55368" y="0"/>
              </a:moveTo>
              <a:lnTo>
                <a:pt x="55368" y="195227"/>
              </a:lnTo>
              <a:lnTo>
                <a:pt x="45720" y="195227"/>
              </a:lnTo>
              <a:lnTo>
                <a:pt x="45720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E8A30-3835-4DF2-B799-2D68AFABAEDE}">
      <dsp:nvSpPr>
        <dsp:cNvPr id="0" name=""/>
        <dsp:cNvSpPr/>
      </dsp:nvSpPr>
      <dsp:spPr>
        <a:xfrm>
          <a:off x="1188880" y="3599659"/>
          <a:ext cx="875204" cy="286479"/>
        </a:xfrm>
        <a:custGeom>
          <a:avLst/>
          <a:gdLst/>
          <a:ahLst/>
          <a:cxnLst/>
          <a:rect l="0" t="0" r="0" b="0"/>
          <a:pathLst>
            <a:path>
              <a:moveTo>
                <a:pt x="875204" y="0"/>
              </a:moveTo>
              <a:lnTo>
                <a:pt x="875204" y="195227"/>
              </a:lnTo>
              <a:lnTo>
                <a:pt x="0" y="195227"/>
              </a:lnTo>
              <a:lnTo>
                <a:pt x="0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799DB-4702-48A6-A077-5D7D0995B4B8}">
      <dsp:nvSpPr>
        <dsp:cNvPr id="0" name=""/>
        <dsp:cNvSpPr/>
      </dsp:nvSpPr>
      <dsp:spPr>
        <a:xfrm>
          <a:off x="2064085" y="2687687"/>
          <a:ext cx="1058619" cy="286479"/>
        </a:xfrm>
        <a:custGeom>
          <a:avLst/>
          <a:gdLst/>
          <a:ahLst/>
          <a:cxnLst/>
          <a:rect l="0" t="0" r="0" b="0"/>
          <a:pathLst>
            <a:path>
              <a:moveTo>
                <a:pt x="1058619" y="0"/>
              </a:moveTo>
              <a:lnTo>
                <a:pt x="1058619" y="195227"/>
              </a:lnTo>
              <a:lnTo>
                <a:pt x="0" y="195227"/>
              </a:lnTo>
              <a:lnTo>
                <a:pt x="0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14581-1F78-4319-9E89-8FF2308E034D}">
      <dsp:nvSpPr>
        <dsp:cNvPr id="0" name=""/>
        <dsp:cNvSpPr/>
      </dsp:nvSpPr>
      <dsp:spPr>
        <a:xfrm>
          <a:off x="2078347" y="1775715"/>
          <a:ext cx="1044357" cy="28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227"/>
              </a:lnTo>
              <a:lnTo>
                <a:pt x="1044357" y="195227"/>
              </a:lnTo>
              <a:lnTo>
                <a:pt x="1044357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BEE1B2-DCAA-454F-AAC0-F0A357EF5F30}">
      <dsp:nvSpPr>
        <dsp:cNvPr id="0" name=""/>
        <dsp:cNvSpPr/>
      </dsp:nvSpPr>
      <dsp:spPr>
        <a:xfrm>
          <a:off x="424238" y="2687687"/>
          <a:ext cx="609752" cy="1121518"/>
        </a:xfrm>
        <a:custGeom>
          <a:avLst/>
          <a:gdLst/>
          <a:ahLst/>
          <a:cxnLst/>
          <a:rect l="0" t="0" r="0" b="0"/>
          <a:pathLst>
            <a:path>
              <a:moveTo>
                <a:pt x="609752" y="0"/>
              </a:moveTo>
              <a:lnTo>
                <a:pt x="609752" y="1030266"/>
              </a:lnTo>
              <a:lnTo>
                <a:pt x="0" y="1030266"/>
              </a:lnTo>
              <a:lnTo>
                <a:pt x="0" y="112151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D5B95-E9FF-4F78-B004-F1598794DCF0}">
      <dsp:nvSpPr>
        <dsp:cNvPr id="0" name=""/>
        <dsp:cNvSpPr/>
      </dsp:nvSpPr>
      <dsp:spPr>
        <a:xfrm>
          <a:off x="1033990" y="1775715"/>
          <a:ext cx="1044357" cy="286479"/>
        </a:xfrm>
        <a:custGeom>
          <a:avLst/>
          <a:gdLst/>
          <a:ahLst/>
          <a:cxnLst/>
          <a:rect l="0" t="0" r="0" b="0"/>
          <a:pathLst>
            <a:path>
              <a:moveTo>
                <a:pt x="1044357" y="0"/>
              </a:moveTo>
              <a:lnTo>
                <a:pt x="1044357" y="195227"/>
              </a:lnTo>
              <a:lnTo>
                <a:pt x="0" y="195227"/>
              </a:lnTo>
              <a:lnTo>
                <a:pt x="0" y="2864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B52EA-07AD-4574-9F3B-92185D80BC51}">
      <dsp:nvSpPr>
        <dsp:cNvPr id="0" name=""/>
        <dsp:cNvSpPr/>
      </dsp:nvSpPr>
      <dsp:spPr>
        <a:xfrm>
          <a:off x="2078347" y="1061074"/>
          <a:ext cx="3017607" cy="297156"/>
        </a:xfrm>
        <a:custGeom>
          <a:avLst/>
          <a:gdLst/>
          <a:ahLst/>
          <a:cxnLst/>
          <a:rect l="0" t="0" r="0" b="0"/>
          <a:pathLst>
            <a:path>
              <a:moveTo>
                <a:pt x="3017607" y="0"/>
              </a:moveTo>
              <a:lnTo>
                <a:pt x="3017607" y="205904"/>
              </a:lnTo>
              <a:lnTo>
                <a:pt x="0" y="205904"/>
              </a:lnTo>
              <a:lnTo>
                <a:pt x="0" y="2971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0CD33-46FB-4080-AA74-429993D312BF}">
      <dsp:nvSpPr>
        <dsp:cNvPr id="0" name=""/>
        <dsp:cNvSpPr/>
      </dsp:nvSpPr>
      <dsp:spPr>
        <a:xfrm>
          <a:off x="5050235" y="383637"/>
          <a:ext cx="91440" cy="275864"/>
        </a:xfrm>
        <a:custGeom>
          <a:avLst/>
          <a:gdLst/>
          <a:ahLst/>
          <a:cxnLst/>
          <a:rect l="0" t="0" r="0" b="0"/>
          <a:pathLst>
            <a:path>
              <a:moveTo>
                <a:pt x="49502" y="0"/>
              </a:moveTo>
              <a:lnTo>
                <a:pt x="49502" y="184612"/>
              </a:lnTo>
              <a:lnTo>
                <a:pt x="45720" y="184612"/>
              </a:lnTo>
              <a:lnTo>
                <a:pt x="45720" y="2758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15A88-F65A-45F8-BAFC-58331A4583E2}">
      <dsp:nvSpPr>
        <dsp:cNvPr id="0" name=""/>
        <dsp:cNvSpPr/>
      </dsp:nvSpPr>
      <dsp:spPr>
        <a:xfrm>
          <a:off x="4051042" y="2593"/>
          <a:ext cx="2097390" cy="381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D913B-D87E-45B6-BB5A-CC6F501DEEFA}">
      <dsp:nvSpPr>
        <dsp:cNvPr id="0" name=""/>
        <dsp:cNvSpPr/>
      </dsp:nvSpPr>
      <dsp:spPr>
        <a:xfrm>
          <a:off x="4160489" y="106568"/>
          <a:ext cx="2097390" cy="381043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Organizační výbor</a:t>
          </a:r>
          <a:endParaRPr lang="en-GB" sz="1500" kern="1200" dirty="0"/>
        </a:p>
      </dsp:txBody>
      <dsp:txXfrm>
        <a:off x="4171649" y="117728"/>
        <a:ext cx="2075070" cy="358723"/>
      </dsp:txXfrm>
    </dsp:sp>
    <dsp:sp modelId="{208DC9EF-145A-4E78-BEEC-8AF736514E7E}">
      <dsp:nvSpPr>
        <dsp:cNvPr id="0" name=""/>
        <dsp:cNvSpPr/>
      </dsp:nvSpPr>
      <dsp:spPr>
        <a:xfrm>
          <a:off x="4075722" y="659501"/>
          <a:ext cx="2040466" cy="401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F64B0-6F70-441F-ABA1-647901771195}">
      <dsp:nvSpPr>
        <dsp:cNvPr id="0" name=""/>
        <dsp:cNvSpPr/>
      </dsp:nvSpPr>
      <dsp:spPr>
        <a:xfrm>
          <a:off x="4185169" y="763476"/>
          <a:ext cx="2040466" cy="401572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Výkonný ředitel</a:t>
          </a:r>
          <a:endParaRPr lang="en-GB" sz="1500" kern="1200" dirty="0"/>
        </a:p>
      </dsp:txBody>
      <dsp:txXfrm>
        <a:off x="4196931" y="775238"/>
        <a:ext cx="2016942" cy="378048"/>
      </dsp:txXfrm>
    </dsp:sp>
    <dsp:sp modelId="{BF4869AD-7362-408E-9BEF-A5E64AEE89AD}">
      <dsp:nvSpPr>
        <dsp:cNvPr id="0" name=""/>
        <dsp:cNvSpPr/>
      </dsp:nvSpPr>
      <dsp:spPr>
        <a:xfrm>
          <a:off x="1151918" y="1358230"/>
          <a:ext cx="1852857" cy="417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362F1-946D-4619-8B17-5B81655C02FD}">
      <dsp:nvSpPr>
        <dsp:cNvPr id="0" name=""/>
        <dsp:cNvSpPr/>
      </dsp:nvSpPr>
      <dsp:spPr>
        <a:xfrm>
          <a:off x="1261366" y="1462205"/>
          <a:ext cx="1852857" cy="417485"/>
        </a:xfrm>
        <a:prstGeom prst="roundRect">
          <a:avLst>
            <a:gd name="adj" fmla="val 10000"/>
          </a:avLst>
        </a:prstGeom>
        <a:solidFill>
          <a:srgbClr val="0091F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Manažer úseku 1</a:t>
          </a:r>
          <a:endParaRPr lang="en-GB" sz="1500" kern="1200" dirty="0"/>
        </a:p>
      </dsp:txBody>
      <dsp:txXfrm>
        <a:off x="1273594" y="1474433"/>
        <a:ext cx="1828401" cy="393029"/>
      </dsp:txXfrm>
    </dsp:sp>
    <dsp:sp modelId="{379DFA01-FD3B-4429-8D6F-881FEAB15E0F}">
      <dsp:nvSpPr>
        <dsp:cNvPr id="0" name=""/>
        <dsp:cNvSpPr/>
      </dsp:nvSpPr>
      <dsp:spPr>
        <a:xfrm>
          <a:off x="541476" y="2062194"/>
          <a:ext cx="985028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E7743-7CC9-44F7-BD06-8351C2F0E722}">
      <dsp:nvSpPr>
        <dsp:cNvPr id="0" name=""/>
        <dsp:cNvSpPr/>
      </dsp:nvSpPr>
      <dsp:spPr>
        <a:xfrm>
          <a:off x="650923" y="2166169"/>
          <a:ext cx="985028" cy="625492"/>
        </a:xfrm>
        <a:prstGeom prst="roundRect">
          <a:avLst>
            <a:gd name="adj" fmla="val 10000"/>
          </a:avLst>
        </a:prstGeom>
        <a:solidFill>
          <a:srgbClr val="0091F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Manažer 1.1</a:t>
          </a:r>
          <a:endParaRPr lang="en-GB" sz="1500" kern="1200" dirty="0"/>
        </a:p>
      </dsp:txBody>
      <dsp:txXfrm>
        <a:off x="669243" y="2184489"/>
        <a:ext cx="948388" cy="588852"/>
      </dsp:txXfrm>
    </dsp:sp>
    <dsp:sp modelId="{A489DD35-F3DA-45EA-A105-28CF257DF3E1}">
      <dsp:nvSpPr>
        <dsp:cNvPr id="0" name=""/>
        <dsp:cNvSpPr/>
      </dsp:nvSpPr>
      <dsp:spPr>
        <a:xfrm>
          <a:off x="105551" y="3809205"/>
          <a:ext cx="637372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99381-C9DE-490C-B595-6583F73C77D8}">
      <dsp:nvSpPr>
        <dsp:cNvPr id="0" name=""/>
        <dsp:cNvSpPr/>
      </dsp:nvSpPr>
      <dsp:spPr>
        <a:xfrm>
          <a:off x="214999" y="3913180"/>
          <a:ext cx="637372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233319" y="3931500"/>
        <a:ext cx="600732" cy="588852"/>
      </dsp:txXfrm>
    </dsp:sp>
    <dsp:sp modelId="{EA034781-8D78-4B08-8FC2-32BECD5F1157}">
      <dsp:nvSpPr>
        <dsp:cNvPr id="0" name=""/>
        <dsp:cNvSpPr/>
      </dsp:nvSpPr>
      <dsp:spPr>
        <a:xfrm>
          <a:off x="2630191" y="2062194"/>
          <a:ext cx="985028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9E32F-0653-4448-8D68-4408A694966B}">
      <dsp:nvSpPr>
        <dsp:cNvPr id="0" name=""/>
        <dsp:cNvSpPr/>
      </dsp:nvSpPr>
      <dsp:spPr>
        <a:xfrm>
          <a:off x="2739638" y="2166169"/>
          <a:ext cx="985028" cy="625492"/>
        </a:xfrm>
        <a:prstGeom prst="roundRect">
          <a:avLst>
            <a:gd name="adj" fmla="val 10000"/>
          </a:avLst>
        </a:prstGeom>
        <a:solidFill>
          <a:srgbClr val="0091F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Manažer 1.2</a:t>
          </a:r>
          <a:endParaRPr lang="en-GB" sz="1500" kern="1200" dirty="0"/>
        </a:p>
      </dsp:txBody>
      <dsp:txXfrm>
        <a:off x="2757958" y="2184489"/>
        <a:ext cx="948388" cy="588852"/>
      </dsp:txXfrm>
    </dsp:sp>
    <dsp:sp modelId="{9B98CF90-5A49-49E6-868C-6660581E4BEE}">
      <dsp:nvSpPr>
        <dsp:cNvPr id="0" name=""/>
        <dsp:cNvSpPr/>
      </dsp:nvSpPr>
      <dsp:spPr>
        <a:xfrm>
          <a:off x="1571571" y="2974166"/>
          <a:ext cx="985028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14B6F-2E91-4F0F-94A6-750E7A3E5FFA}">
      <dsp:nvSpPr>
        <dsp:cNvPr id="0" name=""/>
        <dsp:cNvSpPr/>
      </dsp:nvSpPr>
      <dsp:spPr>
        <a:xfrm>
          <a:off x="1681019" y="3078141"/>
          <a:ext cx="985028" cy="625492"/>
        </a:xfrm>
        <a:prstGeom prst="roundRect">
          <a:avLst>
            <a:gd name="adj" fmla="val 10000"/>
          </a:avLst>
        </a:prstGeom>
        <a:solidFill>
          <a:srgbClr val="0091F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Manažer 1.2.1</a:t>
          </a:r>
          <a:endParaRPr lang="en-GB" sz="1500" kern="1200" dirty="0"/>
        </a:p>
      </dsp:txBody>
      <dsp:txXfrm>
        <a:off x="1699339" y="3096461"/>
        <a:ext cx="948388" cy="588852"/>
      </dsp:txXfrm>
    </dsp:sp>
    <dsp:sp modelId="{7E168B08-0CF9-4238-87B2-32B8D36BDD47}">
      <dsp:nvSpPr>
        <dsp:cNvPr id="0" name=""/>
        <dsp:cNvSpPr/>
      </dsp:nvSpPr>
      <dsp:spPr>
        <a:xfrm>
          <a:off x="868889" y="3886138"/>
          <a:ext cx="639982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1076F-A061-4305-B1E3-5069C81BD166}">
      <dsp:nvSpPr>
        <dsp:cNvPr id="0" name=""/>
        <dsp:cNvSpPr/>
      </dsp:nvSpPr>
      <dsp:spPr>
        <a:xfrm>
          <a:off x="978337" y="3990113"/>
          <a:ext cx="639982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996657" y="4008433"/>
        <a:ext cx="603342" cy="588852"/>
      </dsp:txXfrm>
    </dsp:sp>
    <dsp:sp modelId="{7A30C1FA-DCF3-4675-A0B0-569E116F13B7}">
      <dsp:nvSpPr>
        <dsp:cNvPr id="0" name=""/>
        <dsp:cNvSpPr/>
      </dsp:nvSpPr>
      <dsp:spPr>
        <a:xfrm>
          <a:off x="1727767" y="3886138"/>
          <a:ext cx="653339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47A0F-D447-4941-BBDB-DAFD19C20735}">
      <dsp:nvSpPr>
        <dsp:cNvPr id="0" name=""/>
        <dsp:cNvSpPr/>
      </dsp:nvSpPr>
      <dsp:spPr>
        <a:xfrm>
          <a:off x="1837214" y="3990113"/>
          <a:ext cx="653339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1855534" y="4008433"/>
        <a:ext cx="616699" cy="588852"/>
      </dsp:txXfrm>
    </dsp:sp>
    <dsp:sp modelId="{BEC60FF1-CF6C-4692-B517-7006B2B64FEF}">
      <dsp:nvSpPr>
        <dsp:cNvPr id="0" name=""/>
        <dsp:cNvSpPr/>
      </dsp:nvSpPr>
      <dsp:spPr>
        <a:xfrm>
          <a:off x="2600002" y="3886138"/>
          <a:ext cx="659279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0DEE1-454C-4EE2-AE9C-695BCF536DFC}">
      <dsp:nvSpPr>
        <dsp:cNvPr id="0" name=""/>
        <dsp:cNvSpPr/>
      </dsp:nvSpPr>
      <dsp:spPr>
        <a:xfrm>
          <a:off x="2709449" y="3990113"/>
          <a:ext cx="659279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2727769" y="4008433"/>
        <a:ext cx="622639" cy="588852"/>
      </dsp:txXfrm>
    </dsp:sp>
    <dsp:sp modelId="{D9FF9FBD-B9C5-48FC-965D-4F5C131D6BD0}">
      <dsp:nvSpPr>
        <dsp:cNvPr id="0" name=""/>
        <dsp:cNvSpPr/>
      </dsp:nvSpPr>
      <dsp:spPr>
        <a:xfrm>
          <a:off x="3688811" y="2974166"/>
          <a:ext cx="985028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38BE68-8FE6-4401-AB21-F917FF3FC5FD}">
      <dsp:nvSpPr>
        <dsp:cNvPr id="0" name=""/>
        <dsp:cNvSpPr/>
      </dsp:nvSpPr>
      <dsp:spPr>
        <a:xfrm>
          <a:off x="3798258" y="3078141"/>
          <a:ext cx="985028" cy="625492"/>
        </a:xfrm>
        <a:prstGeom prst="roundRect">
          <a:avLst>
            <a:gd name="adj" fmla="val 10000"/>
          </a:avLst>
        </a:prstGeom>
        <a:solidFill>
          <a:srgbClr val="0091F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Manažer 1.2.2</a:t>
          </a:r>
          <a:endParaRPr lang="en-GB" sz="1500" kern="1200" dirty="0"/>
        </a:p>
      </dsp:txBody>
      <dsp:txXfrm>
        <a:off x="3816578" y="3096461"/>
        <a:ext cx="948388" cy="588852"/>
      </dsp:txXfrm>
    </dsp:sp>
    <dsp:sp modelId="{DB3227A7-EBC9-4927-9748-7DAF51E7FD43}">
      <dsp:nvSpPr>
        <dsp:cNvPr id="0" name=""/>
        <dsp:cNvSpPr/>
      </dsp:nvSpPr>
      <dsp:spPr>
        <a:xfrm>
          <a:off x="3478176" y="3886138"/>
          <a:ext cx="525354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D6799-1E1C-4B03-A0AC-D93CE88D1515}">
      <dsp:nvSpPr>
        <dsp:cNvPr id="0" name=""/>
        <dsp:cNvSpPr/>
      </dsp:nvSpPr>
      <dsp:spPr>
        <a:xfrm>
          <a:off x="3587624" y="3990113"/>
          <a:ext cx="525354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3603011" y="4005500"/>
        <a:ext cx="494580" cy="594718"/>
      </dsp:txXfrm>
    </dsp:sp>
    <dsp:sp modelId="{FD0C68CD-FBA0-4065-A7EA-93804053569C}">
      <dsp:nvSpPr>
        <dsp:cNvPr id="0" name=""/>
        <dsp:cNvSpPr/>
      </dsp:nvSpPr>
      <dsp:spPr>
        <a:xfrm>
          <a:off x="4222426" y="3886138"/>
          <a:ext cx="662047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1BEE5-A1ED-492C-8FA6-59AAA4B9DA49}">
      <dsp:nvSpPr>
        <dsp:cNvPr id="0" name=""/>
        <dsp:cNvSpPr/>
      </dsp:nvSpPr>
      <dsp:spPr>
        <a:xfrm>
          <a:off x="4331874" y="3990113"/>
          <a:ext cx="662047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4350194" y="4008433"/>
        <a:ext cx="625407" cy="588852"/>
      </dsp:txXfrm>
    </dsp:sp>
    <dsp:sp modelId="{E742A04D-1180-4B4E-90AE-3243640EC140}">
      <dsp:nvSpPr>
        <dsp:cNvPr id="0" name=""/>
        <dsp:cNvSpPr/>
      </dsp:nvSpPr>
      <dsp:spPr>
        <a:xfrm>
          <a:off x="4232352" y="1294730"/>
          <a:ext cx="1736506" cy="417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E2A24-270D-4ED6-866B-FF8F8EA0BAB7}">
      <dsp:nvSpPr>
        <dsp:cNvPr id="0" name=""/>
        <dsp:cNvSpPr/>
      </dsp:nvSpPr>
      <dsp:spPr>
        <a:xfrm>
          <a:off x="4341800" y="1398705"/>
          <a:ext cx="1736506" cy="417491"/>
        </a:xfrm>
        <a:prstGeom prst="roundRect">
          <a:avLst>
            <a:gd name="adj" fmla="val 10000"/>
          </a:avLst>
        </a:prstGeom>
        <a:solidFill>
          <a:srgbClr val="0091F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Manažer úseku 2</a:t>
          </a:r>
          <a:endParaRPr lang="en-GB" sz="1500" kern="1200" dirty="0"/>
        </a:p>
      </dsp:txBody>
      <dsp:txXfrm>
        <a:off x="4354028" y="1410933"/>
        <a:ext cx="1712050" cy="393035"/>
      </dsp:txXfrm>
    </dsp:sp>
    <dsp:sp modelId="{2FC3D034-FBC7-418A-AC8C-ED6C024805A7}">
      <dsp:nvSpPr>
        <dsp:cNvPr id="0" name=""/>
        <dsp:cNvSpPr/>
      </dsp:nvSpPr>
      <dsp:spPr>
        <a:xfrm>
          <a:off x="4943551" y="3888793"/>
          <a:ext cx="669769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73431-D076-4EB6-AEAD-325E78FC8283}">
      <dsp:nvSpPr>
        <dsp:cNvPr id="0" name=""/>
        <dsp:cNvSpPr/>
      </dsp:nvSpPr>
      <dsp:spPr>
        <a:xfrm>
          <a:off x="5052999" y="3992769"/>
          <a:ext cx="669769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5071319" y="4011089"/>
        <a:ext cx="633129" cy="588852"/>
      </dsp:txXfrm>
    </dsp:sp>
    <dsp:sp modelId="{171D519B-7C31-4AA5-92F4-6118FA3CC0D9}">
      <dsp:nvSpPr>
        <dsp:cNvPr id="0" name=""/>
        <dsp:cNvSpPr/>
      </dsp:nvSpPr>
      <dsp:spPr>
        <a:xfrm>
          <a:off x="5635496" y="3888793"/>
          <a:ext cx="684860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F6DA4-271F-4ABB-AFE2-A8C9AD401D09}">
      <dsp:nvSpPr>
        <dsp:cNvPr id="0" name=""/>
        <dsp:cNvSpPr/>
      </dsp:nvSpPr>
      <dsp:spPr>
        <a:xfrm>
          <a:off x="5744944" y="3992769"/>
          <a:ext cx="684860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5763264" y="4011089"/>
        <a:ext cx="648220" cy="588852"/>
      </dsp:txXfrm>
    </dsp:sp>
    <dsp:sp modelId="{0131F87A-5DC8-473D-AC2A-55981C14D9D2}">
      <dsp:nvSpPr>
        <dsp:cNvPr id="0" name=""/>
        <dsp:cNvSpPr/>
      </dsp:nvSpPr>
      <dsp:spPr>
        <a:xfrm>
          <a:off x="6206715" y="1354571"/>
          <a:ext cx="1703950" cy="4459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17D79-C406-443D-8E88-74B492613E74}">
      <dsp:nvSpPr>
        <dsp:cNvPr id="0" name=""/>
        <dsp:cNvSpPr/>
      </dsp:nvSpPr>
      <dsp:spPr>
        <a:xfrm>
          <a:off x="6316163" y="1458546"/>
          <a:ext cx="1703950" cy="445951"/>
        </a:xfrm>
        <a:prstGeom prst="roundRect">
          <a:avLst>
            <a:gd name="adj" fmla="val 10000"/>
          </a:avLst>
        </a:prstGeom>
        <a:solidFill>
          <a:srgbClr val="0091FE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Manažer úseku 3</a:t>
          </a:r>
          <a:endParaRPr lang="en-GB" sz="1500" kern="1200" dirty="0"/>
        </a:p>
      </dsp:txBody>
      <dsp:txXfrm>
        <a:off x="6329224" y="1471607"/>
        <a:ext cx="1677828" cy="419829"/>
      </dsp:txXfrm>
    </dsp:sp>
    <dsp:sp modelId="{62C5067D-A00F-4EA6-AECF-06CF38B4109B}">
      <dsp:nvSpPr>
        <dsp:cNvPr id="0" name=""/>
        <dsp:cNvSpPr/>
      </dsp:nvSpPr>
      <dsp:spPr>
        <a:xfrm>
          <a:off x="6320352" y="3888793"/>
          <a:ext cx="687332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7D39C-F97E-45AE-83B4-A37724158CA8}">
      <dsp:nvSpPr>
        <dsp:cNvPr id="0" name=""/>
        <dsp:cNvSpPr/>
      </dsp:nvSpPr>
      <dsp:spPr>
        <a:xfrm>
          <a:off x="6429799" y="3992769"/>
          <a:ext cx="687332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6448119" y="4011089"/>
        <a:ext cx="650692" cy="588852"/>
      </dsp:txXfrm>
    </dsp:sp>
    <dsp:sp modelId="{E28A23D5-9B42-4AF9-BE04-285825ED39AD}">
      <dsp:nvSpPr>
        <dsp:cNvPr id="0" name=""/>
        <dsp:cNvSpPr/>
      </dsp:nvSpPr>
      <dsp:spPr>
        <a:xfrm>
          <a:off x="7040804" y="3888793"/>
          <a:ext cx="782644" cy="6254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4B55B-7BE0-4D8A-8DD9-FA5DBB492BEF}">
      <dsp:nvSpPr>
        <dsp:cNvPr id="0" name=""/>
        <dsp:cNvSpPr/>
      </dsp:nvSpPr>
      <dsp:spPr>
        <a:xfrm>
          <a:off x="7150251" y="3992769"/>
          <a:ext cx="782644" cy="6254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Org</a:t>
          </a:r>
          <a:endParaRPr lang="en-GB" sz="1500" kern="1200" dirty="0"/>
        </a:p>
      </dsp:txBody>
      <dsp:txXfrm>
        <a:off x="7168571" y="4011089"/>
        <a:ext cx="746004" cy="588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88B11CD-E482-468E-9337-1676FFD68A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82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981FB7-BE16-4E3F-B61C-6C413B5458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168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550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162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172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653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604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3955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835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242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939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300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61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662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8879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7203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567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740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598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019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931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035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98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46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61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811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74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400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3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981FB7-BE16-4E3F-B61C-6C413B5458AC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20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" y="0"/>
            <a:ext cx="9140825" cy="269875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5600" y="2857502"/>
            <a:ext cx="8463438" cy="1058863"/>
          </a:xfrm>
        </p:spPr>
        <p:txBody>
          <a:bodyPr anchor="ctr"/>
          <a:lstStyle>
            <a:lvl1pPr algn="ctr">
              <a:defRPr sz="4000">
                <a:solidFill>
                  <a:srgbClr val="969696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5600" y="4041131"/>
            <a:ext cx="8463438" cy="516469"/>
          </a:xfrm>
        </p:spPr>
        <p:txBody>
          <a:bodyPr anchor="ctr"/>
          <a:lstStyle>
            <a:lvl1pPr marL="0" indent="0" algn="ctr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 dirty="0"/>
              <a:t>Klepnutím lze upravit styl předlohy podnadpisů.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246151" y="402381"/>
            <a:ext cx="4032470" cy="18742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 txBox="1">
            <a:spLocks/>
          </p:cNvSpPr>
          <p:nvPr userDrawn="1"/>
        </p:nvSpPr>
        <p:spPr bwMode="auto">
          <a:xfrm>
            <a:off x="4398513" y="313441"/>
            <a:ext cx="4385126" cy="207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cs-CZ" sz="3000" b="1" kern="0" dirty="0"/>
              <a:t>Moderní trendy ve sportovních technologiích (SMTS)</a:t>
            </a:r>
          </a:p>
          <a:p>
            <a:endParaRPr lang="cs-CZ" sz="3000" b="1" kern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‹#›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" y="1"/>
            <a:ext cx="9140825" cy="10512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0200" y="129520"/>
            <a:ext cx="64298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201" y="1310400"/>
            <a:ext cx="8625799" cy="481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09657" y="6303738"/>
            <a:ext cx="14398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64B923"/>
                </a:solidFill>
              </a:defRPr>
            </a:lvl1pPr>
          </a:lstStyle>
          <a:p>
            <a:pPr>
              <a:defRPr/>
            </a:pPr>
            <a:fld id="{D27755BC-20E0-4625-BC11-0D52042C37DD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srgbClr val="96969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7269163" y="152931"/>
            <a:ext cx="1720850" cy="7998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FontTx/>
        <a:buBlip>
          <a:blip r:embed="rId6"/>
        </a:buBlip>
        <a:defRPr sz="2800">
          <a:solidFill>
            <a:srgbClr val="55555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Tx/>
        <a:buBlip>
          <a:blip r:embed="rId6"/>
        </a:buBlip>
        <a:defRPr sz="2400">
          <a:solidFill>
            <a:srgbClr val="555555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0000"/>
        <a:buFontTx/>
        <a:buBlip>
          <a:blip r:embed="rId6"/>
        </a:buBlip>
        <a:defRPr sz="2000">
          <a:solidFill>
            <a:srgbClr val="555555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90000"/>
        <a:buFontTx/>
        <a:buBlip>
          <a:blip r:embed="rId6"/>
        </a:buBlip>
        <a:defRPr>
          <a:solidFill>
            <a:srgbClr val="555555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FontTx/>
        <a:buBlip>
          <a:blip r:embed="rId6"/>
        </a:buBlip>
        <a:defRPr sz="1600">
          <a:solidFill>
            <a:srgbClr val="555555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600">
          <a:solidFill>
            <a:srgbClr val="555555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600">
          <a:solidFill>
            <a:srgbClr val="555555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600">
          <a:solidFill>
            <a:srgbClr val="555555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600">
          <a:solidFill>
            <a:srgbClr val="555555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s://adam-chromy.cz/orienteering.htm" TargetMode="Externa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s://ludekzalud.cz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dam-chromy.cz/smt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tvs.cuni.cz/FTVS-670-version1-2___management_sportovni_akce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m-chromy.cz/" TargetMode="External"/><Relationship Id="rId2" Type="http://schemas.openxmlformats.org/officeDocument/2006/relationships/hyperlink" Target="mailto:adam.chromy@ceitec.vutbr.cz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28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3898297"/>
            <a:ext cx="9144000" cy="566693"/>
          </a:xfrm>
        </p:spPr>
        <p:txBody>
          <a:bodyPr/>
          <a:lstStyle/>
          <a:p>
            <a:pPr algn="ctr"/>
            <a:r>
              <a:rPr lang="cs-CZ" sz="3200" b="1" dirty="0"/>
              <a:t>Úvod do předmětu</a:t>
            </a:r>
            <a:br>
              <a:rPr lang="cs-CZ" sz="3200" b="1" dirty="0"/>
            </a:br>
            <a:r>
              <a:rPr lang="cs-CZ" sz="3200" b="1" dirty="0"/>
              <a:t>Management sportovní události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5468747"/>
            <a:ext cx="9143999" cy="999844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dirty="0"/>
              <a:t>Autor: Ing. Adam Chromý, Ph.D.</a:t>
            </a:r>
          </a:p>
          <a:p>
            <a:pPr algn="ctr" eaLnBrk="1" hangingPunct="1"/>
            <a:endParaRPr lang="cs-CZ" altLang="cs-CZ" dirty="0"/>
          </a:p>
          <a:p>
            <a:pPr algn="ctr" eaLnBrk="1" hangingPunct="1"/>
            <a:r>
              <a:rPr lang="cs-CZ" altLang="cs-CZ" dirty="0"/>
              <a:t>2025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0CFAA-AF8F-4E2A-A8B8-93EE0DAC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Vyučující předmětu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C1CED7-8AAE-463E-A844-C374AF157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10</a:t>
            </a:fld>
            <a:endParaRPr lang="cs-CZ" b="0" dirty="0">
              <a:solidFill>
                <a:srgbClr val="969696"/>
              </a:solidFill>
            </a:endParaRPr>
          </a:p>
        </p:txBody>
      </p:sp>
      <p:pic>
        <p:nvPicPr>
          <p:cNvPr id="8194" name="Picture 2" descr="ipsc_portret">
            <a:extLst>
              <a:ext uri="{FF2B5EF4-FFF2-40B4-BE49-F238E27FC236}">
                <a16:creationId xmlns:a16="http://schemas.microsoft.com/office/drawing/2014/main" id="{B0EDD6A3-BBF8-4FB5-A410-F1DFDEF9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8828" y="1223695"/>
            <a:ext cx="3290691" cy="493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runners.worldofo.com/bilder/large/adamchromy_WOC2011MiddleQual.jpg">
            <a:extLst>
              <a:ext uri="{FF2B5EF4-FFF2-40B4-BE49-F238E27FC236}">
                <a16:creationId xmlns:a16="http://schemas.microsoft.com/office/drawing/2014/main" id="{2F483FEC-D819-4872-B77D-E7A526BF5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2" y="1287855"/>
            <a:ext cx="3223558" cy="487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C417A54-A581-46F6-9BE5-52DB0CAFDFA1}"/>
              </a:ext>
            </a:extLst>
          </p:cNvPr>
          <p:cNvSpPr/>
          <p:nvPr/>
        </p:nvSpPr>
        <p:spPr>
          <a:xfrm>
            <a:off x="3515300" y="1287855"/>
            <a:ext cx="10567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Adam</a:t>
            </a:r>
          </a:p>
          <a:p>
            <a:r>
              <a:rPr lang="cs-CZ" b="1" dirty="0"/>
              <a:t>Chromý</a:t>
            </a:r>
          </a:p>
          <a:p>
            <a:br>
              <a:rPr lang="cs-CZ" dirty="0"/>
            </a:br>
            <a:endParaRPr lang="en-GB" i="1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C6F7B58-886F-4382-90BB-CDCE7ACB6DEE}"/>
              </a:ext>
            </a:extLst>
          </p:cNvPr>
          <p:cNvSpPr/>
          <p:nvPr/>
        </p:nvSpPr>
        <p:spPr>
          <a:xfrm>
            <a:off x="4694489" y="5513401"/>
            <a:ext cx="86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b="1" dirty="0"/>
              <a:t>Luděk</a:t>
            </a:r>
          </a:p>
          <a:p>
            <a:pPr algn="r"/>
            <a:r>
              <a:rPr lang="cs-CZ" b="1" dirty="0"/>
              <a:t>Žalud</a:t>
            </a:r>
          </a:p>
        </p:txBody>
      </p:sp>
    </p:spTree>
    <p:extLst>
      <p:ext uri="{BB962C8B-B14F-4D97-AF65-F5344CB8AC3E}">
        <p14:creationId xmlns:p14="http://schemas.microsoft.com/office/powerpoint/2010/main" val="204159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0CFAA-AF8F-4E2A-A8B8-93EE0DAC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Vyučující předmětu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C1CED7-8AAE-463E-A844-C374AF157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11</a:t>
            </a:fld>
            <a:endParaRPr lang="cs-CZ" b="0" dirty="0">
              <a:solidFill>
                <a:srgbClr val="969696"/>
              </a:solidFill>
            </a:endParaRPr>
          </a:p>
        </p:txBody>
      </p:sp>
      <p:pic>
        <p:nvPicPr>
          <p:cNvPr id="8198" name="Picture 6" descr="http://runners.worldofo.com/bilder/large/adamchromy_WOC2011MiddleQual.jpg">
            <a:extLst>
              <a:ext uri="{FF2B5EF4-FFF2-40B4-BE49-F238E27FC236}">
                <a16:creationId xmlns:a16="http://schemas.microsoft.com/office/drawing/2014/main" id="{2F483FEC-D819-4872-B77D-E7A526BF5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2" y="1287855"/>
            <a:ext cx="3223558" cy="487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4B74831A-A67E-481E-99C2-7921F5E11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814" y="1287855"/>
            <a:ext cx="5155704" cy="483989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Adam Chromý</a:t>
            </a:r>
            <a:br>
              <a:rPr lang="cs-CZ" dirty="0"/>
            </a:br>
            <a:r>
              <a:rPr lang="cs-CZ" sz="1400" dirty="0"/>
              <a:t>přednášky, cvičení, garant předmětu                  </a:t>
            </a:r>
            <a:r>
              <a:rPr lang="cs-CZ" sz="1400" dirty="0">
                <a:hlinkClick r:id="rId4"/>
              </a:rPr>
              <a:t>adam-chromy.cz</a:t>
            </a:r>
            <a:br>
              <a:rPr lang="cs-CZ" sz="2000" dirty="0"/>
            </a:b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Sport</a:t>
            </a:r>
            <a:r>
              <a:rPr lang="cs-CZ" sz="2000" dirty="0"/>
              <a:t>: vrcholově do roku 2015 </a:t>
            </a:r>
            <a:r>
              <a:rPr lang="cs-CZ" sz="1800" dirty="0"/>
              <a:t>(MS, SP, ..)</a:t>
            </a:r>
            <a:br>
              <a:rPr lang="cs-CZ" sz="1800" dirty="0"/>
            </a:b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Trenér</a:t>
            </a:r>
            <a:r>
              <a:rPr lang="cs-CZ" sz="2000" dirty="0"/>
              <a:t>: reprezentace, klub</a:t>
            </a:r>
            <a:br>
              <a:rPr lang="cs-CZ" sz="2000" dirty="0"/>
            </a:b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Organizace závodů</a:t>
            </a:r>
            <a:r>
              <a:rPr lang="cs-CZ" sz="2000" dirty="0"/>
              <a:t>: včetně MS, SP</a:t>
            </a:r>
            <a:br>
              <a:rPr lang="cs-CZ" sz="2000" dirty="0"/>
            </a:br>
            <a:r>
              <a:rPr lang="cs-CZ" sz="20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Kartografie</a:t>
            </a:r>
            <a:r>
              <a:rPr lang="cs-CZ" sz="2000" dirty="0"/>
              <a:t>: přesné speciální mapy</a:t>
            </a:r>
            <a:br>
              <a:rPr lang="cs-CZ" sz="2000" dirty="0"/>
            </a:br>
            <a:r>
              <a:rPr lang="cs-CZ" sz="20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Výzkum</a:t>
            </a:r>
            <a:r>
              <a:rPr lang="cs-CZ" sz="2000" dirty="0"/>
              <a:t>: 3D skenování lidského těla, </a:t>
            </a:r>
            <a:r>
              <a:rPr lang="cs-CZ" sz="2000" dirty="0" err="1"/>
              <a:t>gamification</a:t>
            </a:r>
            <a:r>
              <a:rPr lang="cs-CZ" sz="2000" dirty="0"/>
              <a:t> a biofeedback</a:t>
            </a:r>
          </a:p>
        </p:txBody>
      </p:sp>
      <p:pic>
        <p:nvPicPr>
          <p:cNvPr id="9218" name="Picture 2" descr="https://www.zvut.cz/i/media/document_images/fotogalerie_doc/ostra/100923/foto_1_n_1600.jpg">
            <a:extLst>
              <a:ext uri="{FF2B5EF4-FFF2-40B4-BE49-F238E27FC236}">
                <a16:creationId xmlns:a16="http://schemas.microsoft.com/office/drawing/2014/main" id="{3B17B4C9-2B00-473E-831E-4E761081F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81" y="1287855"/>
            <a:ext cx="3223558" cy="48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dam-chromy.cz/photo/MED1.jpg">
            <a:extLst>
              <a:ext uri="{FF2B5EF4-FFF2-40B4-BE49-F238E27FC236}">
                <a16:creationId xmlns:a16="http://schemas.microsoft.com/office/drawing/2014/main" id="{8A0F4CF4-BEE5-40AA-A50F-EBB3CA26F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481" y="1271685"/>
            <a:ext cx="3223558" cy="487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MIR_3062.jpg">
            <a:extLst>
              <a:ext uri="{FF2B5EF4-FFF2-40B4-BE49-F238E27FC236}">
                <a16:creationId xmlns:a16="http://schemas.microsoft.com/office/drawing/2014/main" id="{97BF4C29-F2C1-4FDD-BFF2-28B4A02FD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1"/>
          <a:stretch/>
        </p:blipFill>
        <p:spPr bwMode="auto">
          <a:xfrm>
            <a:off x="294479" y="1283395"/>
            <a:ext cx="3223559" cy="48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adam-chromy.cz/photo/mapping01.jpg">
            <a:extLst>
              <a:ext uri="{FF2B5EF4-FFF2-40B4-BE49-F238E27FC236}">
                <a16:creationId xmlns:a16="http://schemas.microsoft.com/office/drawing/2014/main" id="{259BB9EE-D24C-40D5-813E-6F1E5B1F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79" y="1271685"/>
            <a:ext cx="3223559" cy="489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adam-chromy.cz/photo/3Dscan1.png">
            <a:extLst>
              <a:ext uri="{FF2B5EF4-FFF2-40B4-BE49-F238E27FC236}">
                <a16:creationId xmlns:a16="http://schemas.microsoft.com/office/drawing/2014/main" id="{18ABF5C2-8DF8-4729-AD74-979EB8505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479" y="1271685"/>
            <a:ext cx="3223558" cy="48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Řečová bublina: obdélníkový bublinový popisek se zakulacenými rohy 2">
            <a:extLst>
              <a:ext uri="{FF2B5EF4-FFF2-40B4-BE49-F238E27FC236}">
                <a16:creationId xmlns:a16="http://schemas.microsoft.com/office/drawing/2014/main" id="{1E7A951E-4DFF-4C39-B297-096288302EA0}"/>
              </a:ext>
            </a:extLst>
          </p:cNvPr>
          <p:cNvSpPr/>
          <p:nvPr/>
        </p:nvSpPr>
        <p:spPr bwMode="auto">
          <a:xfrm>
            <a:off x="6156357" y="5900947"/>
            <a:ext cx="1692998" cy="527627"/>
          </a:xfrm>
          <a:prstGeom prst="wedgeRoundRectCallout">
            <a:avLst>
              <a:gd name="adj1" fmla="val -51850"/>
              <a:gd name="adj2" fmla="val -103940"/>
              <a:gd name="adj3" fmla="val 16667"/>
            </a:avLst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3D skenování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8" name="Řečová bublina: obdélníkový bublinový popisek se zakulacenými rohy 17">
            <a:extLst>
              <a:ext uri="{FF2B5EF4-FFF2-40B4-BE49-F238E27FC236}">
                <a16:creationId xmlns:a16="http://schemas.microsoft.com/office/drawing/2014/main" id="{9C82F74E-19E4-4E08-9B43-F884A465BFFA}"/>
              </a:ext>
            </a:extLst>
          </p:cNvPr>
          <p:cNvSpPr/>
          <p:nvPr/>
        </p:nvSpPr>
        <p:spPr bwMode="auto">
          <a:xfrm>
            <a:off x="7283089" y="2629944"/>
            <a:ext cx="1692998" cy="964457"/>
          </a:xfrm>
          <a:prstGeom prst="wedgeRoundRectCallout">
            <a:avLst>
              <a:gd name="adj1" fmla="val -129923"/>
              <a:gd name="adj2" fmla="val 53799"/>
              <a:gd name="adj3" fmla="val 16667"/>
            </a:avLst>
          </a:prstGeom>
          <a:solidFill>
            <a:srgbClr val="7030A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Management sportovní události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9" name="Řečová bublina: obdélníkový bublinový popisek se zakulacenými rohy 18">
            <a:extLst>
              <a:ext uri="{FF2B5EF4-FFF2-40B4-BE49-F238E27FC236}">
                <a16:creationId xmlns:a16="http://schemas.microsoft.com/office/drawing/2014/main" id="{6BE183FA-8B62-41B1-92D3-7A8E5C14CE83}"/>
              </a:ext>
            </a:extLst>
          </p:cNvPr>
          <p:cNvSpPr/>
          <p:nvPr/>
        </p:nvSpPr>
        <p:spPr bwMode="auto">
          <a:xfrm>
            <a:off x="7283089" y="4609708"/>
            <a:ext cx="1742203" cy="387806"/>
          </a:xfrm>
          <a:prstGeom prst="wedgeRoundRectCallout">
            <a:avLst>
              <a:gd name="adj1" fmla="val -140316"/>
              <a:gd name="adj2" fmla="val -44251"/>
              <a:gd name="adj3" fmla="val 16667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GNSS měření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" name="Řečová bublina: obdélníkový bublinový popisek se zakulacenými rohy 19">
            <a:extLst>
              <a:ext uri="{FF2B5EF4-FFF2-40B4-BE49-F238E27FC236}">
                <a16:creationId xmlns:a16="http://schemas.microsoft.com/office/drawing/2014/main" id="{F814E374-6481-4F41-840B-2EA483F9E198}"/>
              </a:ext>
            </a:extLst>
          </p:cNvPr>
          <p:cNvSpPr/>
          <p:nvPr/>
        </p:nvSpPr>
        <p:spPr bwMode="auto">
          <a:xfrm>
            <a:off x="4074058" y="5927212"/>
            <a:ext cx="1692998" cy="700376"/>
          </a:xfrm>
          <a:prstGeom prst="wedgeRoundRectCallout">
            <a:avLst>
              <a:gd name="adj1" fmla="val 55637"/>
              <a:gd name="adj2" fmla="val -98678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Gamification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 a biofeedback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2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F0CFAA-AF8F-4E2A-A8B8-93EE0DAC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Vyučující předmětu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C1CED7-8AAE-463E-A844-C374AF157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12</a:t>
            </a:fld>
            <a:endParaRPr lang="cs-CZ" b="0" dirty="0">
              <a:solidFill>
                <a:srgbClr val="969696"/>
              </a:solidFill>
            </a:endParaRPr>
          </a:p>
        </p:txBody>
      </p:sp>
      <p:pic>
        <p:nvPicPr>
          <p:cNvPr id="8194" name="Picture 2" descr="ipsc_portret">
            <a:extLst>
              <a:ext uri="{FF2B5EF4-FFF2-40B4-BE49-F238E27FC236}">
                <a16:creationId xmlns:a16="http://schemas.microsoft.com/office/drawing/2014/main" id="{B0EDD6A3-BBF8-4FB5-A410-F1DFDEF9A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8828" y="1223695"/>
            <a:ext cx="3290691" cy="493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5">
            <a:extLst>
              <a:ext uri="{FF2B5EF4-FFF2-40B4-BE49-F238E27FC236}">
                <a16:creationId xmlns:a16="http://schemas.microsoft.com/office/drawing/2014/main" id="{01B4D225-9862-4401-876D-3C10D17F2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0" y="1271765"/>
            <a:ext cx="5155704" cy="483989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Luděk Žalud</a:t>
            </a:r>
            <a:br>
              <a:rPr lang="cs-CZ" dirty="0"/>
            </a:br>
            <a:r>
              <a:rPr lang="cs-CZ" sz="1400" dirty="0"/>
              <a:t>přednášky          			        </a:t>
            </a:r>
            <a:r>
              <a:rPr lang="cs-CZ" sz="1400" dirty="0">
                <a:hlinkClick r:id="rId4"/>
              </a:rPr>
              <a:t>ludekzalud.cz</a:t>
            </a:r>
            <a:br>
              <a:rPr lang="cs-CZ" sz="2000" dirty="0"/>
            </a:b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Sport</a:t>
            </a:r>
            <a:r>
              <a:rPr lang="cs-CZ" sz="2000" dirty="0"/>
              <a:t>: cyklistika, IPSC střelba</a:t>
            </a:r>
            <a:r>
              <a:rPr lang="cs-CZ" sz="2000"/>
              <a:t>, kung-fu</a:t>
            </a:r>
            <a:br>
              <a:rPr lang="cs-CZ" sz="1800" dirty="0"/>
            </a:b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Výzkum</a:t>
            </a:r>
            <a:r>
              <a:rPr lang="cs-CZ" sz="2000" dirty="0"/>
              <a:t>: mobilní robotika, </a:t>
            </a:r>
            <a:r>
              <a:rPr lang="cs-CZ" sz="2000" dirty="0" err="1"/>
              <a:t>teleprezence</a:t>
            </a:r>
            <a:r>
              <a:rPr lang="cs-CZ" sz="2000" dirty="0"/>
              <a:t>, lokalizace a mapování ve 3D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endParaRPr lang="cs-CZ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/>
              <a:t>Komerční praxe</a:t>
            </a:r>
            <a:r>
              <a:rPr lang="cs-CZ" sz="2000" dirty="0"/>
              <a:t>: spin-</a:t>
            </a:r>
            <a:r>
              <a:rPr lang="cs-CZ" sz="2000" dirty="0" err="1"/>
              <a:t>off</a:t>
            </a:r>
            <a:r>
              <a:rPr lang="cs-CZ" sz="2000" dirty="0"/>
              <a:t> firma LTR vyrábějící </a:t>
            </a:r>
            <a:r>
              <a:rPr lang="cs-CZ" sz="2000" dirty="0" err="1"/>
              <a:t>hi-tech</a:t>
            </a:r>
            <a:r>
              <a:rPr lang="cs-CZ" sz="2000" dirty="0"/>
              <a:t> mobilní roboty </a:t>
            </a:r>
          </a:p>
        </p:txBody>
      </p:sp>
      <p:sp>
        <p:nvSpPr>
          <p:cNvPr id="9" name="Řečová bublina: obdélníkový bublinový popisek se zakulacenými rohy 8">
            <a:extLst>
              <a:ext uri="{FF2B5EF4-FFF2-40B4-BE49-F238E27FC236}">
                <a16:creationId xmlns:a16="http://schemas.microsoft.com/office/drawing/2014/main" id="{0552EB57-EAA7-408B-AF74-A7F033852BF3}"/>
              </a:ext>
            </a:extLst>
          </p:cNvPr>
          <p:cNvSpPr/>
          <p:nvPr/>
        </p:nvSpPr>
        <p:spPr bwMode="auto">
          <a:xfrm>
            <a:off x="708100" y="5689737"/>
            <a:ext cx="986829" cy="469996"/>
          </a:xfrm>
          <a:prstGeom prst="wedgeRoundRectCallout">
            <a:avLst>
              <a:gd name="adj1" fmla="val -1391"/>
              <a:gd name="adj2" fmla="val -124531"/>
              <a:gd name="adj3" fmla="val 16667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3D tisk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0" name="Řečová bublina: obdélníkový bublinový popisek se zakulacenými rohy 9">
            <a:extLst>
              <a:ext uri="{FF2B5EF4-FFF2-40B4-BE49-F238E27FC236}">
                <a16:creationId xmlns:a16="http://schemas.microsoft.com/office/drawing/2014/main" id="{C2B5D201-7B1A-4252-9DDC-62D0142FA5D0}"/>
              </a:ext>
            </a:extLst>
          </p:cNvPr>
          <p:cNvSpPr/>
          <p:nvPr/>
        </p:nvSpPr>
        <p:spPr bwMode="auto">
          <a:xfrm>
            <a:off x="2533175" y="2589269"/>
            <a:ext cx="1823849" cy="454233"/>
          </a:xfrm>
          <a:prstGeom prst="wedgeRoundRectCallout">
            <a:avLst>
              <a:gd name="adj1" fmla="val 53743"/>
              <a:gd name="adj2" fmla="val 101634"/>
              <a:gd name="adj3" fmla="val 16667"/>
            </a:avLst>
          </a:prstGeom>
          <a:solidFill>
            <a:srgbClr val="FF99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Virtuální realita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B023BA7F-7C19-4256-B576-34942FFF6DAF}"/>
              </a:ext>
            </a:extLst>
          </p:cNvPr>
          <p:cNvSpPr/>
          <p:nvPr/>
        </p:nvSpPr>
        <p:spPr bwMode="auto">
          <a:xfrm>
            <a:off x="3634380" y="4268731"/>
            <a:ext cx="1823848" cy="387806"/>
          </a:xfrm>
          <a:prstGeom prst="wedgeRoundRectCallout">
            <a:avLst>
              <a:gd name="adj1" fmla="val -50965"/>
              <a:gd name="adj2" fmla="val -158643"/>
              <a:gd name="adj3" fmla="val 16667"/>
            </a:avLst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3D modelování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3E14DC53-6829-4271-AAA3-7E1602460FD2}"/>
              </a:ext>
            </a:extLst>
          </p:cNvPr>
          <p:cNvSpPr/>
          <p:nvPr/>
        </p:nvSpPr>
        <p:spPr bwMode="auto">
          <a:xfrm>
            <a:off x="1267484" y="4182498"/>
            <a:ext cx="1692998" cy="387806"/>
          </a:xfrm>
          <a:prstGeom prst="wedgeRoundRectCallout">
            <a:avLst>
              <a:gd name="adj1" fmla="val -53454"/>
              <a:gd name="adj2" fmla="val -131361"/>
              <a:gd name="adj3" fmla="val 16667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GNSS měření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pic>
        <p:nvPicPr>
          <p:cNvPr id="10242" name="Picture 2" descr="https://www.ludekzalud.cz/wp-content/uploads/2014/10/ipsc1.jpg">
            <a:extLst>
              <a:ext uri="{FF2B5EF4-FFF2-40B4-BE49-F238E27FC236}">
                <a16:creationId xmlns:a16="http://schemas.microsoft.com/office/drawing/2014/main" id="{E07FA851-61C8-4EF5-A884-1755AA024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8828" y="1223695"/>
            <a:ext cx="3290691" cy="488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953F3E-550F-443F-BE94-FF9D18E4B3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866"/>
          <a:stretch/>
        </p:blipFill>
        <p:spPr>
          <a:xfrm>
            <a:off x="5558828" y="1227537"/>
            <a:ext cx="3290691" cy="4937396"/>
          </a:xfrm>
          <a:prstGeom prst="rect">
            <a:avLst/>
          </a:prstGeom>
        </p:spPr>
      </p:pic>
      <p:pic>
        <p:nvPicPr>
          <p:cNvPr id="10244" name="Picture 4" descr="http://www.orpheus-project.cz/wp-content/uploads/2015/07/skupinka.jpg">
            <a:extLst>
              <a:ext uri="{FF2B5EF4-FFF2-40B4-BE49-F238E27FC236}">
                <a16:creationId xmlns:a16="http://schemas.microsoft.com/office/drawing/2014/main" id="{3F5CA7D9-8161-4456-B1FA-D7203E57D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8829" y="1225057"/>
            <a:ext cx="3303580" cy="493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5C062E2F-1815-4B5D-85E9-EC97CDDD4AA9}"/>
              </a:ext>
            </a:extLst>
          </p:cNvPr>
          <p:cNvSpPr/>
          <p:nvPr/>
        </p:nvSpPr>
        <p:spPr bwMode="auto">
          <a:xfrm rot="5400000">
            <a:off x="391060" y="2594360"/>
            <a:ext cx="606583" cy="525101"/>
          </a:xfrm>
          <a:prstGeom prst="triangl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13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31801" y="1475715"/>
            <a:ext cx="8140700" cy="46520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/>
              <a:t>Představení vyučujících</a:t>
            </a:r>
            <a:br>
              <a:rPr lang="cs-CZ" dirty="0"/>
            </a:br>
            <a:r>
              <a:rPr lang="cs-CZ" sz="2000" dirty="0"/>
              <a:t>jaké máme odborné a sportovní pozadí a co vám můžeme v oblasti sportovních technologií předat za zkušenosti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Obsah předmětu</a:t>
            </a:r>
            <a:br>
              <a:rPr lang="cs-CZ" dirty="0"/>
            </a:br>
            <a:r>
              <a:rPr lang="cs-CZ" sz="2000" dirty="0"/>
              <a:t>přehled tematických oblastí předmětu, kterým se budou věnovat následující přednášky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Organizace výuky</a:t>
            </a:r>
            <a:br>
              <a:rPr lang="cs-CZ" dirty="0"/>
            </a:br>
            <a:r>
              <a:rPr lang="cs-CZ" sz="2000" dirty="0"/>
              <a:t>praktické informace jak úspěšně absolvovat tento předmět a organizace jednotlivých výukových bloků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Management sportovní události</a:t>
            </a:r>
            <a:br>
              <a:rPr lang="cs-CZ" dirty="0"/>
            </a:br>
            <a:r>
              <a:rPr lang="cs-CZ" sz="2000" dirty="0"/>
              <a:t>pár obecných střípků jak úspěšně zvládnout uspořádat větší sportovní událost </a:t>
            </a:r>
          </a:p>
        </p:txBody>
      </p:sp>
    </p:spTree>
    <p:extLst>
      <p:ext uri="{BB962C8B-B14F-4D97-AF65-F5344CB8AC3E}">
        <p14:creationId xmlns:p14="http://schemas.microsoft.com/office/powerpoint/2010/main" val="7097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23265BE0-7C68-45B2-9AF7-252C34478FA8}"/>
              </a:ext>
            </a:extLst>
          </p:cNvPr>
          <p:cNvSpPr/>
          <p:nvPr/>
        </p:nvSpPr>
        <p:spPr bwMode="auto">
          <a:xfrm>
            <a:off x="165100" y="1225550"/>
            <a:ext cx="2827430" cy="2660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Oblast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44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1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D936F868-2481-4437-9FE1-C256B91E8E98}"/>
              </a:ext>
            </a:extLst>
          </p:cNvPr>
          <p:cNvSpPr/>
          <p:nvPr/>
        </p:nvSpPr>
        <p:spPr bwMode="auto">
          <a:xfrm>
            <a:off x="3158285" y="1216025"/>
            <a:ext cx="2827430" cy="2660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Oblast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44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2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388072AF-351B-43D3-BBA6-668E72D1F859}"/>
              </a:ext>
            </a:extLst>
          </p:cNvPr>
          <p:cNvSpPr/>
          <p:nvPr/>
        </p:nvSpPr>
        <p:spPr bwMode="auto">
          <a:xfrm>
            <a:off x="6164170" y="1200150"/>
            <a:ext cx="2827430" cy="2660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Oblast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44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3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78AAD835-FA1B-479B-95B8-6BFB303CE1B5}"/>
              </a:ext>
            </a:extLst>
          </p:cNvPr>
          <p:cNvSpPr/>
          <p:nvPr/>
        </p:nvSpPr>
        <p:spPr bwMode="auto">
          <a:xfrm>
            <a:off x="152400" y="4048780"/>
            <a:ext cx="2827430" cy="2660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Oblast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44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4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64B20E71-5C39-485C-A322-852FC0D524AC}"/>
              </a:ext>
            </a:extLst>
          </p:cNvPr>
          <p:cNvSpPr/>
          <p:nvPr/>
        </p:nvSpPr>
        <p:spPr bwMode="auto">
          <a:xfrm>
            <a:off x="3173320" y="4067830"/>
            <a:ext cx="2827430" cy="2660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Oblast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44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5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EC4BCC4C-93A7-408E-9E82-3A645A9C0E42}"/>
              </a:ext>
            </a:extLst>
          </p:cNvPr>
          <p:cNvSpPr/>
          <p:nvPr/>
        </p:nvSpPr>
        <p:spPr bwMode="auto">
          <a:xfrm>
            <a:off x="6175190" y="4067830"/>
            <a:ext cx="2827430" cy="2660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</a:rPr>
              <a:t>Oblast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44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6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8E0A57-B655-477C-96B6-C5A5E593D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Tématické</a:t>
            </a:r>
            <a:r>
              <a:rPr lang="cs-CZ" dirty="0"/>
              <a:t> bloky předmětu</a:t>
            </a: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97B41C-B106-4890-908D-F8025F05CE02}"/>
              </a:ext>
            </a:extLst>
          </p:cNvPr>
          <p:cNvSpPr txBox="1">
            <a:spLocks noChangeAspect="1"/>
          </p:cNvSpPr>
          <p:nvPr/>
        </p:nvSpPr>
        <p:spPr>
          <a:xfrm>
            <a:off x="2992530" y="1206500"/>
            <a:ext cx="2827430" cy="269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04139870-3BE1-4491-B22C-16D9FF138467}"/>
              </a:ext>
            </a:extLst>
          </p:cNvPr>
          <p:cNvSpPr/>
          <p:nvPr/>
        </p:nvSpPr>
        <p:spPr bwMode="auto">
          <a:xfrm>
            <a:off x="165100" y="1206500"/>
            <a:ext cx="2827430" cy="2679700"/>
          </a:xfrm>
          <a:prstGeom prst="rect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Management sportovní události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dirty="0">
              <a:solidFill>
                <a:srgbClr val="FFFFFF"/>
              </a:solidFill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Organizace dobrovolníků, dělení úkolů, vrcholný management, krizové řízení, kontroly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DD1264A-78BF-40D9-834B-EC19BFC16E7E}"/>
              </a:ext>
            </a:extLst>
          </p:cNvPr>
          <p:cNvSpPr/>
          <p:nvPr/>
        </p:nvSpPr>
        <p:spPr bwMode="auto">
          <a:xfrm>
            <a:off x="3164635" y="1206500"/>
            <a:ext cx="2827430" cy="2679700"/>
          </a:xfrm>
          <a:prstGeom prst="rect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3D modelování a 3D tisk</a:t>
            </a:r>
          </a:p>
          <a:p>
            <a:pPr algn="ctr"/>
            <a:endParaRPr lang="cs-CZ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cs-CZ" dirty="0">
                <a:solidFill>
                  <a:srgbClr val="FFFFFF"/>
                </a:solidFill>
                <a:latin typeface="Arial" charset="0"/>
              </a:rPr>
              <a:t>Praktický nástroj pro vytvoření rychlého prototypu či jednorázové pomůcky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7D66C95-5C69-4D32-9C37-BA2889848A2C}"/>
              </a:ext>
            </a:extLst>
          </p:cNvPr>
          <p:cNvSpPr/>
          <p:nvPr/>
        </p:nvSpPr>
        <p:spPr bwMode="auto">
          <a:xfrm>
            <a:off x="3164635" y="4048780"/>
            <a:ext cx="2827430" cy="2679700"/>
          </a:xfrm>
          <a:prstGeom prst="rect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Sledování polohy pomocí GNSS</a:t>
            </a:r>
          </a:p>
          <a:p>
            <a:pPr algn="ctr"/>
            <a:endParaRPr lang="cs-CZ" sz="2400" b="1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cs-CZ" dirty="0">
                <a:solidFill>
                  <a:srgbClr val="FFFFFF"/>
                </a:solidFill>
                <a:latin typeface="Arial" charset="0"/>
              </a:rPr>
              <a:t>Družicové lokalizační systémy pro záznam či sledování polohy objektu v reálném čase </a:t>
            </a:r>
            <a:endParaRPr lang="en-GB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295E7589-69EB-42F6-928C-66624F538413}"/>
              </a:ext>
            </a:extLst>
          </p:cNvPr>
          <p:cNvSpPr/>
          <p:nvPr/>
        </p:nvSpPr>
        <p:spPr bwMode="auto">
          <a:xfrm>
            <a:off x="6164170" y="1206500"/>
            <a:ext cx="2827430" cy="2679700"/>
          </a:xfrm>
          <a:prstGeom prst="rect">
            <a:avLst/>
          </a:prstGeom>
          <a:solidFill>
            <a:srgbClr val="0091FE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3D </a:t>
            </a:r>
            <a:br>
              <a:rPr lang="cs-CZ" sz="2400" b="1" dirty="0">
                <a:solidFill>
                  <a:srgbClr val="FFFFFF"/>
                </a:solidFill>
                <a:latin typeface="Arial" charset="0"/>
              </a:rPr>
            </a:br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skenování</a:t>
            </a:r>
          </a:p>
          <a:p>
            <a:pPr algn="ctr"/>
            <a:endParaRPr lang="cs-CZ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cs-CZ" dirty="0">
                <a:solidFill>
                  <a:srgbClr val="FFFFFF"/>
                </a:solidFill>
                <a:latin typeface="Arial" charset="0"/>
              </a:rPr>
              <a:t>Jak dostat reálný objekt do počítače ve formátu co nejpodobnějším reálnému světu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77ADEE0B-4E6A-49F9-9CE8-CD4AEAA61B83}"/>
              </a:ext>
            </a:extLst>
          </p:cNvPr>
          <p:cNvSpPr/>
          <p:nvPr/>
        </p:nvSpPr>
        <p:spPr bwMode="auto">
          <a:xfrm>
            <a:off x="6164170" y="4048780"/>
            <a:ext cx="2827430" cy="2679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b="1" dirty="0" err="1">
                <a:solidFill>
                  <a:srgbClr val="FFFFFF"/>
                </a:solidFill>
                <a:latin typeface="Arial" charset="0"/>
              </a:rPr>
              <a:t>Gamification</a:t>
            </a:r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 a biofeedback</a:t>
            </a:r>
          </a:p>
          <a:p>
            <a:pPr algn="ctr"/>
            <a:endParaRPr lang="cs-CZ" sz="2400" b="1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cs-CZ" dirty="0">
                <a:solidFill>
                  <a:srgbClr val="FFFFFF"/>
                </a:solidFill>
                <a:latin typeface="Arial" charset="0"/>
              </a:rPr>
              <a:t>Metody jak udělat cvičení nebo trénink pestřejší a dosáhnout tím větší motivace a správnosti.</a:t>
            </a:r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  </a:t>
            </a:r>
            <a:endParaRPr lang="en-GB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61A280BA-6839-46A1-A511-87B9230B287B}"/>
              </a:ext>
            </a:extLst>
          </p:cNvPr>
          <p:cNvSpPr/>
          <p:nvPr/>
        </p:nvSpPr>
        <p:spPr bwMode="auto">
          <a:xfrm>
            <a:off x="165100" y="4048780"/>
            <a:ext cx="2827430" cy="2679700"/>
          </a:xfrm>
          <a:prstGeom prst="rect">
            <a:avLst/>
          </a:prstGeom>
          <a:solidFill>
            <a:srgbClr val="FF9900"/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Virtuální </a:t>
            </a:r>
            <a:br>
              <a:rPr lang="cs-CZ" sz="2400" b="1" dirty="0">
                <a:solidFill>
                  <a:srgbClr val="FFFFFF"/>
                </a:solidFill>
                <a:latin typeface="Arial" charset="0"/>
              </a:rPr>
            </a:br>
            <a:r>
              <a:rPr lang="cs-CZ" sz="2400" b="1" dirty="0">
                <a:solidFill>
                  <a:srgbClr val="FFFFFF"/>
                </a:solidFill>
                <a:latin typeface="Arial" charset="0"/>
              </a:rPr>
              <a:t>realita</a:t>
            </a:r>
          </a:p>
          <a:p>
            <a:pPr algn="ctr"/>
            <a:endParaRPr lang="cs-CZ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cs-CZ" dirty="0">
                <a:solidFill>
                  <a:srgbClr val="FFFFFF"/>
                </a:solidFill>
                <a:latin typeface="Arial" charset="0"/>
              </a:rPr>
              <a:t>Technologie pro dosažení co největší podobnosti virtuálního světa s reálným prostředím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9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5C062E2F-1815-4B5D-85E9-EC97CDDD4AA9}"/>
              </a:ext>
            </a:extLst>
          </p:cNvPr>
          <p:cNvSpPr/>
          <p:nvPr/>
        </p:nvSpPr>
        <p:spPr bwMode="auto">
          <a:xfrm rot="5400000">
            <a:off x="391060" y="3686560"/>
            <a:ext cx="606583" cy="525101"/>
          </a:xfrm>
          <a:prstGeom prst="triangl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15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31801" y="1475715"/>
            <a:ext cx="8140700" cy="46520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/>
              <a:t>Představení vyučujících</a:t>
            </a:r>
            <a:br>
              <a:rPr lang="cs-CZ" dirty="0"/>
            </a:br>
            <a:r>
              <a:rPr lang="cs-CZ" sz="2000" dirty="0"/>
              <a:t>jaké máme odborné a sportovní pozadí a co vám můžeme v oblasti sportovních technologií předat za zkušenosti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Obsah předmětu</a:t>
            </a:r>
            <a:br>
              <a:rPr lang="cs-CZ" dirty="0"/>
            </a:br>
            <a:r>
              <a:rPr lang="cs-CZ" sz="2000" dirty="0"/>
              <a:t>přehled tematických oblastí předmětu, kterým se budou věnovat následující přednášky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Organizace výuky</a:t>
            </a:r>
            <a:br>
              <a:rPr lang="cs-CZ" dirty="0"/>
            </a:br>
            <a:r>
              <a:rPr lang="cs-CZ" sz="2000" dirty="0"/>
              <a:t>praktické informace jak úspěšně absolvovat tento předmět a organizace jednotlivých výukových bloků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Management sportovní události</a:t>
            </a:r>
            <a:br>
              <a:rPr lang="cs-CZ" dirty="0"/>
            </a:br>
            <a:r>
              <a:rPr lang="cs-CZ" sz="2000" dirty="0"/>
              <a:t>pár obecných střípků jak úspěšně zvládnout uspořádat větší sportovní událost </a:t>
            </a:r>
          </a:p>
        </p:txBody>
      </p:sp>
    </p:spTree>
    <p:extLst>
      <p:ext uri="{BB962C8B-B14F-4D97-AF65-F5344CB8AC3E}">
        <p14:creationId xmlns:p14="http://schemas.microsoft.com/office/powerpoint/2010/main" val="21343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65962-EE69-4758-923B-2EA8ED4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předmětu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1CB8C-D50F-4F4D-B585-20AD94A6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0" y="1168399"/>
            <a:ext cx="8497199" cy="5283199"/>
          </a:xfrm>
        </p:spPr>
        <p:txBody>
          <a:bodyPr/>
          <a:lstStyle/>
          <a:p>
            <a:r>
              <a:rPr lang="cs-CZ" b="1" dirty="0"/>
              <a:t>Hlavní zdroj informací: </a:t>
            </a:r>
            <a:r>
              <a:rPr lang="cs-CZ" b="1" dirty="0">
                <a:hlinkClick r:id="rId2"/>
              </a:rPr>
              <a:t>adam-chromy.cz/smts/</a:t>
            </a:r>
            <a:endParaRPr lang="cs-CZ" b="1" dirty="0"/>
          </a:p>
          <a:p>
            <a:r>
              <a:rPr lang="cs-CZ" dirty="0"/>
              <a:t>Zde je vše popsáno. Web má vždycky pravdu.</a:t>
            </a:r>
          </a:p>
          <a:p>
            <a:r>
              <a:rPr lang="cs-CZ" dirty="0"/>
              <a:t>Veškeré organizační</a:t>
            </a:r>
            <a:br>
              <a:rPr lang="cs-CZ" dirty="0"/>
            </a:br>
            <a:r>
              <a:rPr lang="cs-CZ" dirty="0"/>
              <a:t>věci jsou shrnuty zde.</a:t>
            </a:r>
          </a:p>
          <a:p>
            <a:r>
              <a:rPr lang="cs-CZ" u="sng" dirty="0"/>
              <a:t>Pozor</a:t>
            </a:r>
            <a:r>
              <a:rPr lang="cs-CZ" dirty="0"/>
              <a:t>: neplatí rozvrh</a:t>
            </a:r>
            <a:br>
              <a:rPr lang="cs-CZ" dirty="0"/>
            </a:br>
            <a:r>
              <a:rPr lang="cs-CZ" dirty="0"/>
              <a:t>v systému, ale rozvrh</a:t>
            </a:r>
            <a:br>
              <a:rPr lang="cs-CZ" dirty="0"/>
            </a:br>
            <a:r>
              <a:rPr lang="cs-CZ" dirty="0"/>
              <a:t>na webu!</a:t>
            </a:r>
          </a:p>
          <a:p>
            <a:r>
              <a:rPr lang="cs-CZ" dirty="0"/>
              <a:t>Bloková výuka:</a:t>
            </a:r>
            <a:br>
              <a:rPr lang="cs-CZ" dirty="0"/>
            </a:br>
            <a:r>
              <a:rPr lang="cs-CZ" b="1" dirty="0"/>
              <a:t>6x </a:t>
            </a:r>
            <a:r>
              <a:rPr lang="cs-CZ" dirty="0"/>
              <a:t>2h přednáška, pak</a:t>
            </a:r>
            <a:br>
              <a:rPr lang="cs-CZ" dirty="0"/>
            </a:br>
            <a:r>
              <a:rPr lang="cs-CZ" b="1" dirty="0"/>
              <a:t>4x</a:t>
            </a:r>
            <a:r>
              <a:rPr lang="cs-CZ" dirty="0"/>
              <a:t> 3h cvičení</a:t>
            </a:r>
          </a:p>
          <a:p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03FAA4C-D662-7B8B-790F-7C1A39956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529" y="2606167"/>
            <a:ext cx="4462870" cy="275507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81144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21D929D-5F5F-E1A1-2996-9178BE856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3214"/>
            <a:ext cx="9144000" cy="497180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B65962-EE69-4758-923B-2EA8ED4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Rozvrh</a:t>
            </a:r>
            <a:endParaRPr lang="en-GB" dirty="0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AED0C98D-6E2D-4A90-96E2-07F12AC71F40}"/>
              </a:ext>
            </a:extLst>
          </p:cNvPr>
          <p:cNvSpPr/>
          <p:nvPr/>
        </p:nvSpPr>
        <p:spPr bwMode="auto">
          <a:xfrm flipH="1">
            <a:off x="7363942" y="4708071"/>
            <a:ext cx="736600" cy="7239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!!!</a:t>
            </a:r>
            <a:endParaRPr kumimoji="0" lang="en-GB" sz="18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526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 Ways to Immediately Improve Your Listening (and Networking) Skills |  Inc.com">
            <a:extLst>
              <a:ext uri="{FF2B5EF4-FFF2-40B4-BE49-F238E27FC236}">
                <a16:creationId xmlns:a16="http://schemas.microsoft.com/office/drawing/2014/main" id="{F3491BD4-ECD6-4F4B-A8F8-C60B27AD4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41400"/>
            <a:ext cx="9144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9B65962-EE69-4758-923B-2EA8ED4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Přednášky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1CB8C-D50F-4F4D-B585-20AD94A6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1" y="1421244"/>
            <a:ext cx="4341800" cy="4802908"/>
          </a:xfrm>
        </p:spPr>
        <p:txBody>
          <a:bodyPr/>
          <a:lstStyle/>
          <a:p>
            <a:r>
              <a:rPr lang="cs-CZ" dirty="0"/>
              <a:t>Dle akreditace jsou </a:t>
            </a:r>
            <a:r>
              <a:rPr lang="cs-CZ" u="sng" dirty="0"/>
              <a:t>povinné</a:t>
            </a:r>
          </a:p>
          <a:p>
            <a:r>
              <a:rPr lang="cs-CZ" dirty="0"/>
              <a:t>Nejsou na nich žádné bodované aktivity – jen účast</a:t>
            </a:r>
          </a:p>
          <a:p>
            <a:r>
              <a:rPr lang="cs-CZ" dirty="0"/>
              <a:t>Slajdy vždy na webu – jediný zdroj z čeho se učit</a:t>
            </a:r>
          </a:p>
          <a:p>
            <a:r>
              <a:rPr lang="cs-CZ" dirty="0"/>
              <a:t>Na slajdech není všechno, je třeba poslouchat ;-)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4460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65962-EE69-4758-923B-2EA8ED4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Cvičení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1CB8C-D50F-4F4D-B585-20AD94A6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0" y="1421244"/>
            <a:ext cx="8507399" cy="4802908"/>
          </a:xfrm>
        </p:spPr>
        <p:txBody>
          <a:bodyPr/>
          <a:lstStyle/>
          <a:p>
            <a:r>
              <a:rPr lang="cs-CZ" dirty="0"/>
              <a:t>Rozdělte se do 4 </a:t>
            </a:r>
            <a:r>
              <a:rPr lang="cs-CZ" u="sng" dirty="0"/>
              <a:t>vyvážených</a:t>
            </a:r>
            <a:r>
              <a:rPr lang="cs-CZ" dirty="0"/>
              <a:t> skupin </a:t>
            </a:r>
            <a:r>
              <a:rPr lang="cs-CZ" sz="2400" dirty="0"/>
              <a:t>(počet, pohlaví)</a:t>
            </a:r>
            <a:endParaRPr lang="cs-CZ" dirty="0"/>
          </a:p>
          <a:p>
            <a:r>
              <a:rPr lang="cs-CZ" dirty="0"/>
              <a:t>Délka </a:t>
            </a:r>
            <a:r>
              <a:rPr lang="cs-CZ" u="sng" dirty="0"/>
              <a:t>3 hodiny</a:t>
            </a:r>
            <a:r>
              <a:rPr lang="cs-CZ" dirty="0"/>
              <a:t> (!), různý příchod dle skupin (!)</a:t>
            </a:r>
            <a:endParaRPr lang="cs-CZ" u="sng" dirty="0"/>
          </a:p>
          <a:p>
            <a:r>
              <a:rPr lang="cs-CZ" dirty="0"/>
              <a:t>Řešíte úlohu dle rozpisu: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2000" dirty="0"/>
          </a:p>
          <a:p>
            <a:endParaRPr lang="cs-CZ" sz="2000" dirty="0"/>
          </a:p>
          <a:p>
            <a:endParaRPr lang="cs-CZ" dirty="0"/>
          </a:p>
          <a:p>
            <a:r>
              <a:rPr lang="cs-CZ" dirty="0"/>
              <a:t>Dle úlohy (A-D) přicházíte do výuky na svůj čas a i jindy odcházíte – sledujte web! </a:t>
            </a:r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C76837D-051B-306B-135B-5841884CE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0" y="3064700"/>
            <a:ext cx="8659433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99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09066-97D3-464F-A16D-92A72217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Ústav automatizace (UAMT)</a:t>
            </a:r>
            <a:endParaRPr lang="en-GB" dirty="0"/>
          </a:p>
        </p:txBody>
      </p:sp>
      <p:pic>
        <p:nvPicPr>
          <p:cNvPr id="1026" name="Picture 2" descr="https://www.uamt.fekt.vut.cz/sites/default/files/obrazky/2021/09/motor3.jpg">
            <a:extLst>
              <a:ext uri="{FF2B5EF4-FFF2-40B4-BE49-F238E27FC236}">
                <a16:creationId xmlns:a16="http://schemas.microsoft.com/office/drawing/2014/main" id="{B0D43B35-1E23-4919-941E-E2D335F0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18" y="4130415"/>
            <a:ext cx="3294639" cy="21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uamt.fekt.vut.cz/sites/default/files/obrazky/2021/07/pn1295962.jpg">
            <a:extLst>
              <a:ext uri="{FF2B5EF4-FFF2-40B4-BE49-F238E27FC236}">
                <a16:creationId xmlns:a16="http://schemas.microsoft.com/office/drawing/2014/main" id="{CECF2D49-6077-4CA0-B3B0-649C16652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180" y="4130415"/>
            <a:ext cx="3096285" cy="21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uamt.fekt.vut.cz/sites/default/files/obrazky/2021/08/skupra3.jpg">
            <a:extLst>
              <a:ext uri="{FF2B5EF4-FFF2-40B4-BE49-F238E27FC236}">
                <a16:creationId xmlns:a16="http://schemas.microsoft.com/office/drawing/2014/main" id="{DF4107F5-2ACB-4DCB-885C-39A2ED2C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517" y="1147878"/>
            <a:ext cx="2836553" cy="250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7976D1-CD7A-4FF8-9C85-7C822AA27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37" y="1147878"/>
            <a:ext cx="3310892" cy="3614088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BD1D4CC2-4484-4455-B27D-B7A9A71B330B}"/>
              </a:ext>
            </a:extLst>
          </p:cNvPr>
          <p:cNvGrpSpPr/>
          <p:nvPr/>
        </p:nvGrpSpPr>
        <p:grpSpPr>
          <a:xfrm>
            <a:off x="6518495" y="1147878"/>
            <a:ext cx="2321970" cy="2509999"/>
            <a:chOff x="5522614" y="1552014"/>
            <a:chExt cx="2056987" cy="222355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FBB4AF4-702C-499A-8267-794B55924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2614" y="1552014"/>
              <a:ext cx="2056987" cy="2223558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284DDCA-CD11-446F-9B14-0671E6699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874" y="1552014"/>
              <a:ext cx="1504727" cy="1127320"/>
            </a:xfrm>
            <a:prstGeom prst="rect">
              <a:avLst/>
            </a:prstGeom>
          </p:spPr>
        </p:pic>
      </p:grpSp>
      <p:pic>
        <p:nvPicPr>
          <p:cNvPr id="16" name="Picture 2" descr="D:\Desktop\Logo_UAMT.png">
            <a:extLst>
              <a:ext uri="{FF2B5EF4-FFF2-40B4-BE49-F238E27FC236}">
                <a16:creationId xmlns:a16="http://schemas.microsoft.com/office/drawing/2014/main" id="{F9D9B02E-D7F0-431C-99A0-B2656D61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219" y="5323793"/>
            <a:ext cx="1691562" cy="11985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60AF7BC-ED6D-447F-946D-9FAFDC8A42D6}"/>
              </a:ext>
            </a:extLst>
          </p:cNvPr>
          <p:cNvSpPr/>
          <p:nvPr/>
        </p:nvSpPr>
        <p:spPr>
          <a:xfrm>
            <a:off x="9299" y="3596940"/>
            <a:ext cx="3018775" cy="335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Průmyslová automatizace</a:t>
            </a:r>
            <a:endParaRPr lang="en-GB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95A340A-773C-46BB-BC84-C7E5C5E0C729}"/>
              </a:ext>
            </a:extLst>
          </p:cNvPr>
          <p:cNvSpPr/>
          <p:nvPr/>
        </p:nvSpPr>
        <p:spPr>
          <a:xfrm>
            <a:off x="7071698" y="3625154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Strojové vidění</a:t>
            </a:r>
            <a:endParaRPr lang="en-GB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79FBBE4-D5F9-4764-BD00-FD81A728E8C8}"/>
              </a:ext>
            </a:extLst>
          </p:cNvPr>
          <p:cNvSpPr/>
          <p:nvPr/>
        </p:nvSpPr>
        <p:spPr>
          <a:xfrm>
            <a:off x="7071698" y="6337651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Měřicí technika</a:t>
            </a:r>
            <a:endParaRPr lang="en-GB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F30FC0D-F061-43EF-AC7F-B0E943799453}"/>
              </a:ext>
            </a:extLst>
          </p:cNvPr>
          <p:cNvSpPr/>
          <p:nvPr/>
        </p:nvSpPr>
        <p:spPr>
          <a:xfrm>
            <a:off x="9299" y="632684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Řídicí technika</a:t>
            </a:r>
            <a:endParaRPr lang="en-GB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40863D8C-0F62-4322-AA71-953BB73F371A}"/>
              </a:ext>
            </a:extLst>
          </p:cNvPr>
          <p:cNvSpPr/>
          <p:nvPr/>
        </p:nvSpPr>
        <p:spPr>
          <a:xfrm>
            <a:off x="3892595" y="47619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Robotika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191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B65962-EE69-4758-923B-2EA8ED42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Cvičení – harmonogram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91CB8C-D50F-4F4D-B585-20AD94A6C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0" y="1306944"/>
            <a:ext cx="8507399" cy="53072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 příchodu </a:t>
            </a:r>
            <a:r>
              <a:rPr lang="cs-CZ" b="1" dirty="0"/>
              <a:t>úvodní test </a:t>
            </a:r>
            <a:r>
              <a:rPr lang="cs-CZ" dirty="0"/>
              <a:t>(10 minut, max. 15 b.)</a:t>
            </a:r>
          </a:p>
          <a:p>
            <a:pPr lvl="1"/>
            <a:r>
              <a:rPr lang="cs-CZ" dirty="0"/>
              <a:t>Téma testu vždy z přednášky, dle čísla úlohy (viz. web)</a:t>
            </a:r>
          </a:p>
          <a:p>
            <a:pPr lvl="1"/>
            <a:r>
              <a:rPr lang="cs-CZ" dirty="0"/>
              <a:t>Různé varianty testů</a:t>
            </a:r>
          </a:p>
          <a:p>
            <a:r>
              <a:rPr lang="cs-CZ" dirty="0"/>
              <a:t>Řešení </a:t>
            </a:r>
            <a:r>
              <a:rPr lang="cs-CZ" b="1" dirty="0"/>
              <a:t>praktické úlohy </a:t>
            </a:r>
            <a:r>
              <a:rPr lang="cs-CZ" dirty="0"/>
              <a:t>(150 minut)</a:t>
            </a:r>
          </a:p>
          <a:p>
            <a:pPr lvl="1"/>
            <a:r>
              <a:rPr lang="cs-CZ" dirty="0"/>
              <a:t>Týmová práce, ale každý musí vědět, co se dělá a proč</a:t>
            </a:r>
          </a:p>
          <a:p>
            <a:pPr lvl="1"/>
            <a:r>
              <a:rPr lang="cs-CZ" dirty="0"/>
              <a:t>Cvičící si vás může v průběhu proklepnout</a:t>
            </a:r>
          </a:p>
          <a:p>
            <a:pPr lvl="1"/>
            <a:r>
              <a:rPr lang="cs-CZ" dirty="0"/>
              <a:t>Každý musí být předem připraven: načtené návody už z domu, </a:t>
            </a:r>
            <a:r>
              <a:rPr lang="cs-CZ" u="sng" dirty="0"/>
              <a:t>přicházím a vím přesně, co mám dělat</a:t>
            </a:r>
          </a:p>
          <a:p>
            <a:r>
              <a:rPr lang="cs-CZ" b="1" dirty="0"/>
              <a:t>Hodnocení</a:t>
            </a:r>
            <a:r>
              <a:rPr lang="cs-CZ" dirty="0"/>
              <a:t> praktické úlohy (10 min., max. 10 b.)</a:t>
            </a:r>
          </a:p>
          <a:p>
            <a:pPr lvl="1"/>
            <a:r>
              <a:rPr lang="cs-CZ" dirty="0"/>
              <a:t>Diskuze nad výsledkem, proč co a jak funguje</a:t>
            </a:r>
          </a:p>
          <a:p>
            <a:pPr lvl="1"/>
            <a:r>
              <a:rPr lang="cs-CZ" dirty="0"/>
              <a:t>Hodnotí se míra splnění zadání, kvalita provedení, podíl studenta na řešení v rámci skupinky, přehled o tématu úlohy</a:t>
            </a:r>
          </a:p>
          <a:p>
            <a:endParaRPr lang="en-GB" dirty="0"/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01316323-6780-43E4-8437-FE174C301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409657" y="6303738"/>
            <a:ext cx="1439862" cy="323850"/>
          </a:xfrm>
        </p:spPr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20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10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EDDA9-B5A5-4108-839B-34044E3B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předmětu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4D64FE-4D71-47CD-96EE-B17BD694A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Bodované aktivity (max. 100 b. celkem)</a:t>
            </a:r>
          </a:p>
          <a:p>
            <a:pPr lvl="1"/>
            <a:r>
              <a:rPr lang="cs-CZ" dirty="0"/>
              <a:t>Vstupní test na začátku cvičení (4 x 15 b.)</a:t>
            </a:r>
          </a:p>
          <a:p>
            <a:pPr lvl="1"/>
            <a:r>
              <a:rPr lang="cs-CZ" dirty="0"/>
              <a:t>Hodnocení praktických úloh (4 x 10 b.)</a:t>
            </a:r>
          </a:p>
          <a:p>
            <a:r>
              <a:rPr lang="cs-CZ" dirty="0"/>
              <a:t>Předmět je zakončen pouze </a:t>
            </a:r>
            <a:r>
              <a:rPr lang="cs-CZ" b="1" dirty="0"/>
              <a:t>zápočtem</a:t>
            </a:r>
            <a:r>
              <a:rPr lang="cs-CZ" dirty="0"/>
              <a:t>.</a:t>
            </a:r>
          </a:p>
          <a:p>
            <a:r>
              <a:rPr lang="en-GB" dirty="0"/>
              <a:t>Pro </a:t>
            </a:r>
            <a:r>
              <a:rPr lang="en-GB" dirty="0" err="1"/>
              <a:t>udělení</a:t>
            </a:r>
            <a:r>
              <a:rPr lang="en-GB" dirty="0"/>
              <a:t> </a:t>
            </a:r>
            <a:r>
              <a:rPr lang="en-GB" dirty="0" err="1"/>
              <a:t>zápočtu</a:t>
            </a:r>
            <a:r>
              <a:rPr lang="en-GB" dirty="0"/>
              <a:t> </a:t>
            </a:r>
            <a:r>
              <a:rPr lang="en-GB" dirty="0" err="1"/>
              <a:t>musí</a:t>
            </a:r>
            <a:r>
              <a:rPr lang="en-GB" dirty="0"/>
              <a:t> student </a:t>
            </a:r>
            <a:r>
              <a:rPr lang="en-GB" dirty="0" err="1"/>
              <a:t>splňovat</a:t>
            </a:r>
            <a:r>
              <a:rPr lang="en-GB" dirty="0"/>
              <a:t> </a:t>
            </a:r>
            <a:r>
              <a:rPr lang="en-GB" u="sng" dirty="0" err="1"/>
              <a:t>všechny</a:t>
            </a:r>
            <a:r>
              <a:rPr lang="en-GB" dirty="0"/>
              <a:t> z </a:t>
            </a:r>
            <a:r>
              <a:rPr lang="en-GB" dirty="0" err="1"/>
              <a:t>uvedených</a:t>
            </a:r>
            <a:r>
              <a:rPr lang="en-GB" dirty="0"/>
              <a:t> </a:t>
            </a:r>
            <a:r>
              <a:rPr lang="en-GB" dirty="0" err="1"/>
              <a:t>podmínek</a:t>
            </a:r>
            <a:r>
              <a:rPr lang="cs-CZ" dirty="0"/>
              <a:t> současně</a:t>
            </a:r>
            <a:r>
              <a:rPr lang="en-GB" dirty="0"/>
              <a:t>:</a:t>
            </a:r>
          </a:p>
          <a:p>
            <a:pPr lvl="1"/>
            <a:r>
              <a:rPr lang="en-GB" b="1" dirty="0" err="1"/>
              <a:t>žádná</a:t>
            </a:r>
            <a:r>
              <a:rPr lang="en-GB" dirty="0"/>
              <a:t> </a:t>
            </a:r>
            <a:r>
              <a:rPr lang="en-GB" dirty="0" err="1"/>
              <a:t>neomluvená</a:t>
            </a:r>
            <a:r>
              <a:rPr lang="en-GB" dirty="0"/>
              <a:t> absence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povinné</a:t>
            </a:r>
            <a:r>
              <a:rPr lang="en-GB" dirty="0"/>
              <a:t> </a:t>
            </a:r>
            <a:r>
              <a:rPr lang="en-GB" dirty="0" err="1"/>
              <a:t>části</a:t>
            </a:r>
            <a:r>
              <a:rPr lang="en-GB" dirty="0"/>
              <a:t> </a:t>
            </a:r>
            <a:r>
              <a:rPr lang="en-GB" dirty="0" err="1"/>
              <a:t>výuky</a:t>
            </a:r>
            <a:endParaRPr lang="en-GB" dirty="0"/>
          </a:p>
          <a:p>
            <a:pPr lvl="1"/>
            <a:r>
              <a:rPr lang="en-GB" dirty="0" err="1"/>
              <a:t>nejméně</a:t>
            </a:r>
            <a:r>
              <a:rPr lang="en-GB" dirty="0"/>
              <a:t> </a:t>
            </a:r>
            <a:r>
              <a:rPr lang="en-GB" b="1" dirty="0"/>
              <a:t>8 </a:t>
            </a:r>
            <a:r>
              <a:rPr lang="en-GB" b="1" dirty="0" err="1"/>
              <a:t>bodů</a:t>
            </a:r>
            <a:r>
              <a:rPr lang="en-GB" dirty="0"/>
              <a:t> z </a:t>
            </a:r>
            <a:r>
              <a:rPr lang="en-GB" u="sng" dirty="0" err="1"/>
              <a:t>každého</a:t>
            </a:r>
            <a:r>
              <a:rPr lang="en-GB" dirty="0"/>
              <a:t> </a:t>
            </a:r>
            <a:r>
              <a:rPr lang="en-GB" dirty="0" err="1"/>
              <a:t>vstupního</a:t>
            </a:r>
            <a:r>
              <a:rPr lang="en-GB" dirty="0"/>
              <a:t> </a:t>
            </a:r>
            <a:r>
              <a:rPr lang="en-GB" dirty="0" err="1"/>
              <a:t>testu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začátku</a:t>
            </a:r>
            <a:r>
              <a:rPr lang="en-GB" dirty="0"/>
              <a:t> </a:t>
            </a:r>
            <a:r>
              <a:rPr lang="en-GB" dirty="0" err="1"/>
              <a:t>cvičení</a:t>
            </a:r>
            <a:endParaRPr lang="en-GB" dirty="0"/>
          </a:p>
          <a:p>
            <a:pPr lvl="1"/>
            <a:r>
              <a:rPr lang="en-GB" dirty="0" err="1"/>
              <a:t>nejméně</a:t>
            </a:r>
            <a:r>
              <a:rPr lang="en-GB" dirty="0"/>
              <a:t> </a:t>
            </a:r>
            <a:r>
              <a:rPr lang="en-GB" b="1" dirty="0"/>
              <a:t>20 </a:t>
            </a:r>
            <a:r>
              <a:rPr lang="en-GB" b="1" dirty="0" err="1"/>
              <a:t>bodů</a:t>
            </a:r>
            <a:r>
              <a:rPr lang="en-GB" dirty="0"/>
              <a:t> v </a:t>
            </a:r>
            <a:r>
              <a:rPr lang="en-GB" dirty="0" err="1"/>
              <a:t>součtu</a:t>
            </a:r>
            <a:r>
              <a:rPr lang="en-GB" dirty="0"/>
              <a:t> za </a:t>
            </a:r>
            <a:r>
              <a:rPr lang="en-GB" dirty="0" err="1"/>
              <a:t>praktické</a:t>
            </a:r>
            <a:r>
              <a:rPr lang="en-GB" dirty="0"/>
              <a:t> </a:t>
            </a:r>
            <a:r>
              <a:rPr lang="en-GB" dirty="0" err="1"/>
              <a:t>úlohy</a:t>
            </a:r>
            <a:r>
              <a:rPr lang="en-GB" dirty="0"/>
              <a:t> v </a:t>
            </a:r>
            <a:r>
              <a:rPr lang="en-GB" dirty="0" err="1"/>
              <a:t>rámci</a:t>
            </a:r>
            <a:r>
              <a:rPr lang="en-GB" dirty="0"/>
              <a:t> </a:t>
            </a:r>
            <a:r>
              <a:rPr lang="en-GB" dirty="0" err="1"/>
              <a:t>cvičení</a:t>
            </a:r>
            <a:endParaRPr lang="en-GB" dirty="0"/>
          </a:p>
          <a:p>
            <a:endParaRPr lang="cs-CZ" dirty="0"/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187E7CB-CF54-40DC-ADF5-55524E8C9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21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8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512D8E-90F5-457E-B3A4-3415B731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Dotazy?</a:t>
            </a:r>
            <a:endParaRPr lang="en-GB" dirty="0"/>
          </a:p>
        </p:txBody>
      </p:sp>
      <p:pic>
        <p:nvPicPr>
          <p:cNvPr id="12290" name="Picture 2" descr="Questions To Ask For Success | IT Support Georgetown, TX">
            <a:extLst>
              <a:ext uri="{FF2B5EF4-FFF2-40B4-BE49-F238E27FC236}">
                <a16:creationId xmlns:a16="http://schemas.microsoft.com/office/drawing/2014/main" id="{1EE64628-D855-4F07-A943-C5855C37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900" y="1520825"/>
            <a:ext cx="9144000" cy="533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814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5C062E2F-1815-4B5D-85E9-EC97CDDD4AA9}"/>
              </a:ext>
            </a:extLst>
          </p:cNvPr>
          <p:cNvSpPr/>
          <p:nvPr/>
        </p:nvSpPr>
        <p:spPr bwMode="auto">
          <a:xfrm rot="5400000">
            <a:off x="391060" y="4829560"/>
            <a:ext cx="606583" cy="525101"/>
          </a:xfrm>
          <a:prstGeom prst="triangl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23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31801" y="1475715"/>
            <a:ext cx="8140700" cy="46520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b="1" dirty="0"/>
              <a:t>Představení vyučujících</a:t>
            </a:r>
            <a:br>
              <a:rPr lang="cs-CZ" dirty="0"/>
            </a:br>
            <a:r>
              <a:rPr lang="cs-CZ" sz="2000" dirty="0"/>
              <a:t>jaké máme odborné a sportovní pozadí a co vám můžeme v oblasti sportovních technologií předat za zkušenosti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Obsah předmětu</a:t>
            </a:r>
            <a:br>
              <a:rPr lang="cs-CZ" dirty="0"/>
            </a:br>
            <a:r>
              <a:rPr lang="cs-CZ" sz="2000" dirty="0"/>
              <a:t>přehled tematických oblastí předmětu, kterým se budou věnovat následující přednášky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Organizace výuky</a:t>
            </a:r>
            <a:br>
              <a:rPr lang="cs-CZ" dirty="0"/>
            </a:br>
            <a:r>
              <a:rPr lang="cs-CZ" sz="2000" dirty="0"/>
              <a:t>praktické informace jak úspěšně absolvovat tento předmět a organizace jednotlivých výukových bloků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/>
              <a:t>Management sportovní události</a:t>
            </a:r>
            <a:br>
              <a:rPr lang="cs-CZ" dirty="0"/>
            </a:br>
            <a:r>
              <a:rPr lang="cs-CZ" sz="2000" dirty="0"/>
              <a:t>pár obecných střípků jak úspěšně zvládnout uspořádat větší sportovní událost </a:t>
            </a:r>
          </a:p>
        </p:txBody>
      </p:sp>
    </p:spTree>
    <p:extLst>
      <p:ext uri="{BB962C8B-B14F-4D97-AF65-F5344CB8AC3E}">
        <p14:creationId xmlns:p14="http://schemas.microsoft.com/office/powerpoint/2010/main" val="40892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791DC-2B47-413C-90CB-B26D1FFA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management?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799230-18CB-4CC1-B7BC-00EFB34F8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Proces plánování, příprav, organizace a realizace akce</a:t>
            </a:r>
          </a:p>
          <a:p>
            <a:r>
              <a:rPr lang="cs-CZ" dirty="0"/>
              <a:t>Rozsah managementu se liší dle velikosti akce – menší akce slučují více fází dohromady.</a:t>
            </a:r>
          </a:p>
          <a:p>
            <a:r>
              <a:rPr lang="cs-CZ" dirty="0"/>
              <a:t>Neexistuje univerzální kuchařka – některé akce či principy někdy nelze použít.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908242-57A0-42F9-865A-1AA3DBCDF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24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14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791DC-2B47-413C-90CB-B26D1FFAC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organizace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908242-57A0-42F9-865A-1AA3DBCDF9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25</a:t>
            </a:fld>
            <a:endParaRPr lang="cs-CZ" b="0" dirty="0">
              <a:solidFill>
                <a:srgbClr val="969696"/>
              </a:solidFill>
            </a:endParaRP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9DA0234-0824-4DEF-854A-F234BE26B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712613"/>
              </p:ext>
            </p:extLst>
          </p:nvPr>
        </p:nvGraphicFramePr>
        <p:xfrm>
          <a:off x="0" y="1041401"/>
          <a:ext cx="9144001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702">
                  <a:extLst>
                    <a:ext uri="{9D8B030D-6E8A-4147-A177-3AD203B41FA5}">
                      <a16:colId xmlns:a16="http://schemas.microsoft.com/office/drawing/2014/main" val="3744793499"/>
                    </a:ext>
                  </a:extLst>
                </a:gridCol>
                <a:gridCol w="4949886">
                  <a:extLst>
                    <a:ext uri="{9D8B030D-6E8A-4147-A177-3AD203B41FA5}">
                      <a16:colId xmlns:a16="http://schemas.microsoft.com/office/drawing/2014/main" val="3674381368"/>
                    </a:ext>
                  </a:extLst>
                </a:gridCol>
                <a:gridCol w="3712413">
                  <a:extLst>
                    <a:ext uri="{9D8B030D-6E8A-4147-A177-3AD203B41FA5}">
                      <a16:colId xmlns:a16="http://schemas.microsoft.com/office/drawing/2014/main" val="4188279627"/>
                    </a:ext>
                  </a:extLst>
                </a:gridCol>
              </a:tblGrid>
              <a:tr h="200328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Č.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Dle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</a:rPr>
                        <a:t>Mastermana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Dle ČUS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010991"/>
                  </a:ext>
                </a:extLst>
              </a:tr>
              <a:tr h="432254">
                <a:tc>
                  <a:txBody>
                    <a:bodyPr/>
                    <a:lstStyle/>
                    <a:p>
                      <a:r>
                        <a:rPr lang="cs-CZ" sz="1600" dirty="0"/>
                        <a:t>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Stanovení cílů </a:t>
                      </a:r>
                      <a:r>
                        <a:rPr lang="cs-CZ" sz="1600" dirty="0"/>
                        <a:t>– proč akci pořádat, čeho chci dosáhnout, komu a jaké benefity akce</a:t>
                      </a:r>
                      <a:endParaRPr lang="en-GB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cs-CZ" sz="1600" b="1" dirty="0"/>
                        <a:t>Příprava</a:t>
                      </a:r>
                      <a:r>
                        <a:rPr lang="cs-CZ" sz="1600" b="0" dirty="0"/>
                        <a:t> – </a:t>
                      </a:r>
                      <a:r>
                        <a:rPr lang="cs-CZ" sz="1600" dirty="0"/>
                        <a:t>vše důkladně promyslete</a:t>
                      </a:r>
                      <a:endParaRPr lang="en-GB" sz="16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05925934"/>
                  </a:ext>
                </a:extLst>
              </a:tr>
              <a:tr h="346021">
                <a:tc>
                  <a:txBody>
                    <a:bodyPr/>
                    <a:lstStyle/>
                    <a:p>
                      <a:r>
                        <a:rPr lang="cs-CZ" sz="1600" dirty="0"/>
                        <a:t>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Koncept</a:t>
                      </a:r>
                      <a:r>
                        <a:rPr lang="cs-CZ" sz="1600" dirty="0"/>
                        <a:t> – podoba, situační analýza, rozsah, lokalita, termín, trh, partneři</a:t>
                      </a:r>
                      <a:endParaRPr lang="en-GB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312024"/>
                  </a:ext>
                </a:extLst>
              </a:tr>
              <a:tr h="380975">
                <a:tc>
                  <a:txBody>
                    <a:bodyPr/>
                    <a:lstStyle/>
                    <a:p>
                      <a:r>
                        <a:rPr lang="cs-CZ" sz="1600" dirty="0"/>
                        <a:t>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Studie proveditelnosti </a:t>
                      </a:r>
                      <a:r>
                        <a:rPr lang="cs-CZ" sz="1600" dirty="0"/>
                        <a:t>– materiální, personální, finanční zdroje; rozpočet, jde dosáhnout cílů?</a:t>
                      </a:r>
                      <a:endParaRPr lang="en-GB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508157"/>
                  </a:ext>
                </a:extLst>
              </a:tr>
              <a:tr h="491714"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Plánování realizace </a:t>
                      </a:r>
                      <a:r>
                        <a:rPr lang="cs-CZ" sz="1600" dirty="0"/>
                        <a:t>– strategie: finance, personalistika, partneři, dodavatelé, zařízení, vybavení, marketing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Plánování</a:t>
                      </a:r>
                      <a:r>
                        <a:rPr lang="cs-CZ" sz="1600" b="0" dirty="0"/>
                        <a:t> – </a:t>
                      </a:r>
                      <a:r>
                        <a:rPr lang="cs-CZ" sz="1600" dirty="0"/>
                        <a:t>zařiďte, co můžete v rámci </a:t>
                      </a:r>
                      <a:r>
                        <a:rPr lang="cs-CZ" sz="1600" dirty="0" err="1"/>
                        <a:t>org</a:t>
                      </a:r>
                      <a:r>
                        <a:rPr lang="cs-CZ" sz="1600" dirty="0"/>
                        <a:t>. výboru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879305"/>
                  </a:ext>
                </a:extLst>
              </a:tr>
              <a:tr h="346021">
                <a:tc>
                  <a:txBody>
                    <a:bodyPr/>
                    <a:lstStyle/>
                    <a:p>
                      <a:r>
                        <a:rPr lang="cs-CZ" sz="1600" dirty="0"/>
                        <a:t>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Koordinace příprav </a:t>
                      </a:r>
                      <a:r>
                        <a:rPr lang="cs-CZ" sz="1600" dirty="0"/>
                        <a:t>– postupná </a:t>
                      </a:r>
                      <a:r>
                        <a:rPr lang="cs-CZ" sz="1600" dirty="0" err="1"/>
                        <a:t>připrava</a:t>
                      </a:r>
                      <a:r>
                        <a:rPr lang="cs-CZ" sz="1600" dirty="0"/>
                        <a:t> dle realizačního plánu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Koordinace</a:t>
                      </a:r>
                      <a:r>
                        <a:rPr lang="cs-CZ" sz="1600" b="0" dirty="0"/>
                        <a:t> – </a:t>
                      </a:r>
                      <a:r>
                        <a:rPr lang="cs-CZ" sz="1600" dirty="0"/>
                        <a:t>příprava ve spolupráci s vnějším prostředím (úřady, apod.)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62132"/>
                  </a:ext>
                </a:extLst>
              </a:tr>
              <a:tr h="346021">
                <a:tc>
                  <a:txBody>
                    <a:bodyPr/>
                    <a:lstStyle/>
                    <a:p>
                      <a:r>
                        <a:rPr lang="cs-CZ" sz="1600" dirty="0"/>
                        <a:t>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Realizace události </a:t>
                      </a:r>
                      <a:r>
                        <a:rPr lang="cs-CZ" sz="1600" dirty="0"/>
                        <a:t>– realizace samotné akce (den závodu)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Uskutečnění</a:t>
                      </a:r>
                      <a:r>
                        <a:rPr lang="cs-CZ" sz="1600" b="0" dirty="0"/>
                        <a:t> – </a:t>
                      </a:r>
                      <a:r>
                        <a:rPr lang="cs-CZ" sz="1600" dirty="0"/>
                        <a:t>průběh samotné akce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87823"/>
                  </a:ext>
                </a:extLst>
              </a:tr>
              <a:tr h="346021">
                <a:tc>
                  <a:txBody>
                    <a:bodyPr/>
                    <a:lstStyle/>
                    <a:p>
                      <a:r>
                        <a:rPr lang="cs-CZ" sz="1600" dirty="0"/>
                        <a:t>7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Fáze předání </a:t>
                      </a:r>
                      <a:r>
                        <a:rPr lang="cs-CZ" sz="1600" dirty="0"/>
                        <a:t>– další využití výsledků (stavby, infrastruktura)</a:t>
                      </a:r>
                      <a:endParaRPr lang="en-GB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cs-CZ" sz="1600" b="1" dirty="0"/>
                        <a:t>Hodnocení</a:t>
                      </a:r>
                      <a:r>
                        <a:rPr lang="cs-CZ" sz="1600" b="0" dirty="0"/>
                        <a:t> – </a:t>
                      </a:r>
                      <a:r>
                        <a:rPr lang="cs-CZ" sz="1600" dirty="0"/>
                        <a:t>co se povedlo/nepovedlo, jaký je ohlas, …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576641"/>
                  </a:ext>
                </a:extLst>
              </a:tr>
              <a:tr h="346021">
                <a:tc>
                  <a:txBody>
                    <a:bodyPr/>
                    <a:lstStyle/>
                    <a:p>
                      <a:r>
                        <a:rPr lang="cs-CZ" sz="1600" dirty="0"/>
                        <a:t>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Hodnocení dosažení cílů </a:t>
                      </a:r>
                      <a:r>
                        <a:rPr lang="cs-CZ" sz="1600" dirty="0"/>
                        <a:t>– krátkodobé: zisk, dlouhodobé: dopady a dědictví</a:t>
                      </a:r>
                      <a:endParaRPr lang="en-GB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771941"/>
                  </a:ext>
                </a:extLst>
              </a:tr>
              <a:tr h="346021">
                <a:tc>
                  <a:txBody>
                    <a:bodyPr/>
                    <a:lstStyle/>
                    <a:p>
                      <a:r>
                        <a:rPr lang="cs-CZ" sz="1600" dirty="0"/>
                        <a:t>9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/>
                        <a:t>Zpětná vazba </a:t>
                      </a:r>
                      <a:r>
                        <a:rPr lang="cs-CZ" sz="1600" dirty="0"/>
                        <a:t>– poučit se pro příště, tvorba kuchařky</a:t>
                      </a:r>
                      <a:endParaRPr lang="en-GB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596078"/>
                  </a:ext>
                </a:extLst>
              </a:tr>
            </a:tbl>
          </a:graphicData>
        </a:graphic>
      </p:graphicFrame>
      <p:sp>
        <p:nvSpPr>
          <p:cNvPr id="8" name="Obdélník 7">
            <a:extLst>
              <a:ext uri="{FF2B5EF4-FFF2-40B4-BE49-F238E27FC236}">
                <a16:creationId xmlns:a16="http://schemas.microsoft.com/office/drawing/2014/main" id="{613500BD-E252-49A7-A57D-848E735A8619}"/>
              </a:ext>
            </a:extLst>
          </p:cNvPr>
          <p:cNvSpPr/>
          <p:nvPr/>
        </p:nvSpPr>
        <p:spPr>
          <a:xfrm>
            <a:off x="7087027" y="6379338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Zdroj: </a:t>
            </a:r>
            <a:r>
              <a:rPr lang="cs-CZ" dirty="0">
                <a:hlinkClick r:id="rId3"/>
              </a:rPr>
              <a:t>FTVS CUNI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497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50ADA-07CC-488A-88A4-D1AB024F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Stanovení cílů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872215-106A-464B-B942-948968CCF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1" y="1310400"/>
            <a:ext cx="8625799" cy="541808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Na začátku je </a:t>
            </a:r>
            <a:r>
              <a:rPr lang="cs-CZ" b="1" dirty="0"/>
              <a:t>nápad</a:t>
            </a:r>
            <a:r>
              <a:rPr lang="cs-CZ" dirty="0"/>
              <a:t>, často je za ním už nějaký hlavní cíl (např. finance, rozvoj sportu, zábava, reklama, …)</a:t>
            </a:r>
          </a:p>
          <a:p>
            <a:r>
              <a:rPr lang="cs-CZ" dirty="0"/>
              <a:t>Je třeba si stanovit i další cíle:</a:t>
            </a:r>
          </a:p>
          <a:p>
            <a:pPr lvl="1"/>
            <a:r>
              <a:rPr lang="cs-CZ" sz="2000" dirty="0"/>
              <a:t>Sportovní (zjištění vítězů, počet účastníků)</a:t>
            </a:r>
          </a:p>
          <a:p>
            <a:pPr lvl="1"/>
            <a:r>
              <a:rPr lang="cs-CZ" sz="2000" dirty="0"/>
              <a:t>Ekonomické (Chci vydělat? Nulový rozpočet? Dotování?)</a:t>
            </a:r>
          </a:p>
          <a:p>
            <a:pPr lvl="1"/>
            <a:r>
              <a:rPr lang="cs-CZ" sz="2000" dirty="0"/>
              <a:t>Kulturní (počet diváků na místě/u TV)</a:t>
            </a:r>
          </a:p>
          <a:p>
            <a:pPr lvl="1"/>
            <a:r>
              <a:rPr lang="cs-CZ" sz="2000" dirty="0"/>
              <a:t>Politické (ukázat významnost státu, regionu, účastníkům/divákům)</a:t>
            </a:r>
          </a:p>
          <a:p>
            <a:pPr lvl="1"/>
            <a:r>
              <a:rPr lang="cs-CZ" sz="2000" dirty="0"/>
              <a:t>Rozvojové (propagace </a:t>
            </a:r>
            <a:r>
              <a:rPr lang="cs-CZ" sz="2000" dirty="0" err="1"/>
              <a:t>zdr</a:t>
            </a:r>
            <a:r>
              <a:rPr lang="cs-CZ" sz="2000" dirty="0"/>
              <a:t>. živ. stylu, rozvoj sportu, oblasti …)</a:t>
            </a:r>
          </a:p>
          <a:p>
            <a:pPr lvl="1"/>
            <a:r>
              <a:rPr lang="cs-CZ" sz="2000" dirty="0"/>
              <a:t>Sociální (lidé se mohou poměřit, potkat)</a:t>
            </a:r>
          </a:p>
          <a:p>
            <a:pPr lvl="1"/>
            <a:r>
              <a:rPr lang="cs-CZ" sz="2000" dirty="0"/>
              <a:t>Jiné</a:t>
            </a:r>
          </a:p>
          <a:p>
            <a:r>
              <a:rPr lang="cs-CZ" sz="2400" dirty="0"/>
              <a:t>Na základě cílů pak probíhá hodnocení akce na konci.</a:t>
            </a:r>
          </a:p>
          <a:p>
            <a:r>
              <a:rPr lang="cs-CZ" sz="2400" dirty="0"/>
              <a:t>cíle by měly být SMART (</a:t>
            </a:r>
            <a:r>
              <a:rPr lang="cs-CZ" sz="2400" dirty="0" err="1"/>
              <a:t>Specific</a:t>
            </a:r>
            <a:r>
              <a:rPr lang="cs-CZ" sz="2400" dirty="0"/>
              <a:t>, </a:t>
            </a:r>
            <a:r>
              <a:rPr lang="cs-CZ" sz="2400" dirty="0" err="1"/>
              <a:t>Measureable</a:t>
            </a:r>
            <a:r>
              <a:rPr lang="cs-CZ" sz="2400" dirty="0"/>
              <a:t>, </a:t>
            </a:r>
            <a:r>
              <a:rPr lang="cs-CZ" sz="2400" dirty="0" err="1"/>
              <a:t>Achievable</a:t>
            </a:r>
            <a:r>
              <a:rPr lang="cs-CZ" sz="2400" dirty="0"/>
              <a:t>, </a:t>
            </a:r>
            <a:r>
              <a:rPr lang="cs-CZ" sz="2400" dirty="0" err="1"/>
              <a:t>Realistic</a:t>
            </a:r>
            <a:r>
              <a:rPr lang="cs-CZ" sz="2400" dirty="0"/>
              <a:t>, </a:t>
            </a:r>
            <a:r>
              <a:rPr lang="cs-CZ" sz="2400" dirty="0" err="1"/>
              <a:t>Timely</a:t>
            </a:r>
            <a:r>
              <a:rPr lang="cs-CZ" sz="2400" dirty="0"/>
              <a:t>)</a:t>
            </a:r>
            <a:endParaRPr lang="cs-CZ" sz="1800" dirty="0"/>
          </a:p>
          <a:p>
            <a:pPr marL="5715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57150" indent="0">
              <a:buNone/>
            </a:pPr>
            <a:r>
              <a:rPr lang="cs-CZ" dirty="0">
                <a:solidFill>
                  <a:srgbClr val="FF0000"/>
                </a:solidFill>
              </a:rPr>
              <a:t>Časté chyby</a:t>
            </a:r>
            <a:r>
              <a:rPr lang="cs-CZ" dirty="0"/>
              <a:t>: pokračuji bez stanovených cílů; nerealizovatelné cíle</a:t>
            </a:r>
            <a:endParaRPr lang="cs-CZ" sz="3200" dirty="0"/>
          </a:p>
          <a:p>
            <a:endParaRPr lang="en-GB" sz="32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2603B0-D0A8-4BE2-B541-4FF1C4B481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26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15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50ADA-07CC-488A-88A4-D1AB024F0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Koncept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872215-106A-464B-B942-948968CCF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Sestavujeme na základě cílů</a:t>
            </a:r>
          </a:p>
          <a:p>
            <a:r>
              <a:rPr lang="cs-CZ" sz="2400" b="1" dirty="0"/>
              <a:t>Jak bude akce vypadat</a:t>
            </a:r>
            <a:r>
              <a:rPr lang="cs-CZ" sz="2400" dirty="0"/>
              <a:t> ovlivňuje:</a:t>
            </a:r>
          </a:p>
          <a:p>
            <a:pPr lvl="1"/>
            <a:r>
              <a:rPr lang="cs-CZ" sz="2000" dirty="0"/>
              <a:t>Proč to chci pořádat (co mne motivuje)</a:t>
            </a:r>
          </a:p>
          <a:p>
            <a:pPr lvl="1"/>
            <a:r>
              <a:rPr lang="cs-CZ" sz="2000" dirty="0"/>
              <a:t>Čeho chci dosáhnout (co má být výsledkem akce)</a:t>
            </a:r>
          </a:p>
          <a:p>
            <a:pPr lvl="1"/>
            <a:r>
              <a:rPr lang="cs-CZ" sz="2000" dirty="0"/>
              <a:t>Cílová skupina (</a:t>
            </a:r>
            <a:r>
              <a:rPr lang="cs-CZ" sz="2000" dirty="0" err="1"/>
              <a:t>profi</a:t>
            </a:r>
            <a:r>
              <a:rPr lang="cs-CZ" sz="2000" dirty="0"/>
              <a:t> x amatéři, počet)</a:t>
            </a:r>
          </a:p>
          <a:p>
            <a:pPr lvl="1"/>
            <a:r>
              <a:rPr lang="cs-CZ" sz="2000" dirty="0"/>
              <a:t>Geografický dosah (lokální, regionální, národní, mezinárodní)</a:t>
            </a:r>
          </a:p>
          <a:p>
            <a:pPr lvl="1"/>
            <a:r>
              <a:rPr lang="cs-CZ" sz="2000" dirty="0"/>
              <a:t>Licence (pod záštitou svazu? – prestiž, potenciál vs. finance, regulace)</a:t>
            </a:r>
          </a:p>
          <a:p>
            <a:r>
              <a:rPr lang="cs-CZ" dirty="0"/>
              <a:t>Koncept musí definovat minimálně:</a:t>
            </a:r>
          </a:p>
          <a:p>
            <a:pPr lvl="1"/>
            <a:r>
              <a:rPr lang="cs-CZ" dirty="0"/>
              <a:t>Lokalita akce</a:t>
            </a:r>
          </a:p>
          <a:p>
            <a:pPr lvl="1"/>
            <a:r>
              <a:rPr lang="cs-CZ" dirty="0"/>
              <a:t>Termín akce a harmonogram</a:t>
            </a:r>
          </a:p>
          <a:p>
            <a:pPr lvl="1"/>
            <a:r>
              <a:rPr lang="cs-CZ" dirty="0"/>
              <a:t>Organizační tým</a:t>
            </a:r>
          </a:p>
          <a:p>
            <a:pPr lvl="1"/>
            <a:endParaRPr lang="cs-CZ" dirty="0"/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2603B0-D0A8-4BE2-B541-4FF1C4B481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27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66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1FBF4-6CE2-4312-9B2C-09B45C44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Lokalita akce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1C1F05-2223-469A-9108-A95558451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Lokalita nese výhody a rizika – snažte si vše co nejvíce ulehčit, problémů se objeví dost i tak</a:t>
            </a:r>
          </a:p>
          <a:p>
            <a:r>
              <a:rPr lang="cs-CZ" dirty="0"/>
              <a:t>Volba </a:t>
            </a:r>
            <a:r>
              <a:rPr lang="cs-CZ" b="1" dirty="0"/>
              <a:t>je klíčová </a:t>
            </a:r>
            <a:r>
              <a:rPr lang="cs-CZ" dirty="0"/>
              <a:t>– může toho hodně zkomplikovat</a:t>
            </a:r>
          </a:p>
          <a:p>
            <a:r>
              <a:rPr lang="cs-CZ" dirty="0"/>
              <a:t>Myslete zejména na:</a:t>
            </a:r>
          </a:p>
          <a:p>
            <a:pPr lvl="1"/>
            <a:r>
              <a:rPr lang="cs-CZ" dirty="0"/>
              <a:t>Je sport v lokalitě populární? </a:t>
            </a:r>
            <a:r>
              <a:rPr lang="cs-CZ" sz="2000" dirty="0"/>
              <a:t>(přijde někdo? diváci?)</a:t>
            </a:r>
          </a:p>
          <a:p>
            <a:pPr lvl="1"/>
            <a:r>
              <a:rPr lang="cs-CZ" dirty="0"/>
              <a:t>Jsou v lokalitě současně jiné akce? </a:t>
            </a:r>
            <a:r>
              <a:rPr lang="cs-CZ" sz="2000" dirty="0"/>
              <a:t>(při OH si neškrtnu)</a:t>
            </a:r>
          </a:p>
          <a:p>
            <a:pPr lvl="1"/>
            <a:r>
              <a:rPr lang="cs-CZ" dirty="0"/>
              <a:t>Podpoří veřejnost/samospráva akci? </a:t>
            </a:r>
            <a:r>
              <a:rPr lang="cs-CZ" sz="2000" dirty="0"/>
              <a:t>(má akce pro ně plus?)</a:t>
            </a:r>
            <a:endParaRPr lang="cs-CZ" dirty="0"/>
          </a:p>
          <a:p>
            <a:pPr lvl="1"/>
            <a:r>
              <a:rPr lang="cs-CZ" dirty="0"/>
              <a:t>Mám styčného důstojníka v lokalitě? </a:t>
            </a:r>
            <a:r>
              <a:rPr lang="cs-CZ" sz="2000" dirty="0"/>
              <a:t>(problém dálky)</a:t>
            </a:r>
          </a:p>
          <a:p>
            <a:pPr lvl="1"/>
            <a:r>
              <a:rPr lang="cs-CZ" dirty="0"/>
              <a:t>Bude akce dostatečně významná? </a:t>
            </a:r>
            <a:r>
              <a:rPr lang="cs-CZ" sz="2000" dirty="0"/>
              <a:t>(problém hl. města)</a:t>
            </a:r>
          </a:p>
          <a:p>
            <a:pPr lvl="1"/>
            <a:r>
              <a:rPr lang="cs-CZ" dirty="0"/>
              <a:t>Je lokalita bezproblémová? </a:t>
            </a:r>
            <a:r>
              <a:rPr lang="cs-CZ" sz="2000" dirty="0"/>
              <a:t>(přístup, restrikce, zákony, …)</a:t>
            </a:r>
            <a:endParaRPr lang="cs-CZ" dirty="0"/>
          </a:p>
          <a:p>
            <a:pPr lvl="1"/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B20E88-BC5A-4687-872D-2A6AF0377D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28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77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77442-9863-4469-8E63-F934F31C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Termín akce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DF9A96-9B39-431C-88B7-EFD66E312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Volba termínu je </a:t>
            </a:r>
            <a:r>
              <a:rPr lang="cs-CZ" b="1" dirty="0"/>
              <a:t>druhý klíčový </a:t>
            </a:r>
            <a:r>
              <a:rPr lang="cs-CZ" dirty="0"/>
              <a:t>faktor </a:t>
            </a:r>
          </a:p>
          <a:p>
            <a:r>
              <a:rPr lang="cs-CZ" dirty="0"/>
              <a:t>Je potřeba zvážit:</a:t>
            </a:r>
          </a:p>
          <a:p>
            <a:pPr lvl="1"/>
            <a:r>
              <a:rPr lang="cs-CZ" dirty="0"/>
              <a:t>Roční období a klimatické podmínky </a:t>
            </a:r>
            <a:r>
              <a:rPr lang="cs-CZ" sz="2000" dirty="0"/>
              <a:t>(běžky v létě)</a:t>
            </a:r>
          </a:p>
          <a:p>
            <a:pPr lvl="1"/>
            <a:r>
              <a:rPr lang="cs-CZ" dirty="0"/>
              <a:t>Pravděpodobnost počasí</a:t>
            </a:r>
            <a:r>
              <a:rPr lang="cs-CZ" sz="2000" dirty="0"/>
              <a:t> </a:t>
            </a:r>
            <a:r>
              <a:rPr lang="cs-CZ" sz="1800" dirty="0"/>
              <a:t>(když je sníh, odjedou na běžky)</a:t>
            </a:r>
          </a:p>
          <a:p>
            <a:pPr lvl="1"/>
            <a:r>
              <a:rPr lang="cs-CZ" dirty="0"/>
              <a:t>Den v týdnu </a:t>
            </a:r>
            <a:r>
              <a:rPr lang="cs-CZ" sz="2000" dirty="0"/>
              <a:t>(ve volném čase, kolize s provozem)</a:t>
            </a:r>
          </a:p>
          <a:p>
            <a:pPr lvl="1"/>
            <a:r>
              <a:rPr lang="cs-CZ" dirty="0"/>
              <a:t>Čas v rámci dne </a:t>
            </a:r>
            <a:r>
              <a:rPr lang="cs-CZ" sz="2000" dirty="0"/>
              <a:t>(diváci vs. závodníci – večer?)</a:t>
            </a:r>
            <a:endParaRPr lang="cs-CZ" dirty="0"/>
          </a:p>
          <a:p>
            <a:pPr lvl="1"/>
            <a:r>
              <a:rPr lang="cs-CZ" dirty="0"/>
              <a:t>Charakter akce </a:t>
            </a:r>
            <a:r>
              <a:rPr lang="cs-CZ" sz="2000" dirty="0"/>
              <a:t>(zápas i večer, maraton o víkendu)</a:t>
            </a:r>
          </a:p>
          <a:p>
            <a:pPr lvl="1"/>
            <a:r>
              <a:rPr lang="cs-CZ" dirty="0"/>
              <a:t>Prázdniny, svátky </a:t>
            </a:r>
            <a:r>
              <a:rPr lang="cs-CZ" sz="2000" dirty="0"/>
              <a:t>(mají čas nebo naopak odjedou na dovolenou)</a:t>
            </a:r>
            <a:endParaRPr lang="en-GB" dirty="0"/>
          </a:p>
          <a:p>
            <a:pPr lvl="1"/>
            <a:r>
              <a:rPr lang="cs-CZ" dirty="0"/>
              <a:t>Konkurenční akce </a:t>
            </a:r>
            <a:r>
              <a:rPr lang="cs-CZ" sz="2000" dirty="0"/>
              <a:t>(sledovanost TV, odliv účastníků)</a:t>
            </a:r>
          </a:p>
          <a:p>
            <a:pPr lvl="1"/>
            <a:r>
              <a:rPr lang="cs-CZ" dirty="0"/>
              <a:t>Požadavky TV </a:t>
            </a:r>
            <a:r>
              <a:rPr lang="cs-CZ" sz="2000" dirty="0"/>
              <a:t>(TV stanice si řeknou, třeba se jim přizpůsobit; konflikt s fotbalem, hokejem, MS, OH, ….)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9F8965-B262-4A0B-8E3F-24539C6EC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29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09066-97D3-464F-A16D-92A72217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Průmyslová automatizace</a:t>
            </a:r>
            <a:endParaRPr lang="en-GB" dirty="0"/>
          </a:p>
        </p:txBody>
      </p:sp>
      <p:pic>
        <p:nvPicPr>
          <p:cNvPr id="1030" name="Picture 6" descr="https://www.uamt.fekt.vut.cz/sites/default/files/obrazky/2021/08/skupra3.jpg">
            <a:extLst>
              <a:ext uri="{FF2B5EF4-FFF2-40B4-BE49-F238E27FC236}">
                <a16:creationId xmlns:a16="http://schemas.microsoft.com/office/drawing/2014/main" id="{DF4107F5-2ACB-4DCB-885C-39A2ED2C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34" y="1115156"/>
            <a:ext cx="5058796" cy="33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E95A340A-773C-46BB-BC84-C7E5C5E0C729}"/>
              </a:ext>
            </a:extLst>
          </p:cNvPr>
          <p:cNvSpPr/>
          <p:nvPr/>
        </p:nvSpPr>
        <p:spPr>
          <a:xfrm>
            <a:off x="402130" y="5142679"/>
            <a:ext cx="31277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průmyslové řídicí systémy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automatizační linky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výrobní linky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procesní automatizace </a:t>
            </a:r>
            <a:endParaRPr lang="en-GB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568C50-C6FF-4323-938F-4838123A9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67" y="3344063"/>
            <a:ext cx="4876999" cy="3384416"/>
          </a:xfrm>
          <a:prstGeom prst="rect">
            <a:avLst/>
          </a:prstGeom>
        </p:spPr>
      </p:pic>
      <p:pic>
        <p:nvPicPr>
          <p:cNvPr id="2050" name="Picture 2" descr="Logo skupiny průmyslové automatizace">
            <a:extLst>
              <a:ext uri="{FF2B5EF4-FFF2-40B4-BE49-F238E27FC236}">
                <a16:creationId xmlns:a16="http://schemas.microsoft.com/office/drawing/2014/main" id="{5B38CB7C-1DBF-4624-9BA5-C3C69568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766" y="1473864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3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5D3616A-421A-431F-8867-3EE7F8E0E801}"/>
              </a:ext>
            </a:extLst>
          </p:cNvPr>
          <p:cNvCxnSpPr/>
          <p:nvPr/>
        </p:nvCxnSpPr>
        <p:spPr bwMode="auto">
          <a:xfrm>
            <a:off x="1422400" y="2921000"/>
            <a:ext cx="7721600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F30C8FF-31C8-4F3B-BA5E-3584CEC1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tým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BF5E92-CD6E-48B1-AD6B-A25B6C98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1" y="1208800"/>
            <a:ext cx="8625799" cy="1509000"/>
          </a:xfrm>
        </p:spPr>
        <p:txBody>
          <a:bodyPr>
            <a:normAutofit/>
          </a:bodyPr>
          <a:lstStyle/>
          <a:p>
            <a:r>
              <a:rPr lang="cs-CZ" sz="2400" dirty="0"/>
              <a:t>Dobrý tým je základ úspěchu, </a:t>
            </a:r>
            <a:r>
              <a:rPr lang="cs-CZ" sz="2400" b="1" dirty="0"/>
              <a:t>přitom velmi časté chyby</a:t>
            </a:r>
          </a:p>
          <a:p>
            <a:r>
              <a:rPr lang="cs-CZ" sz="2400" dirty="0"/>
              <a:t>Nejde jen o volbu lidí, ale i o volbu jejich rolí</a:t>
            </a:r>
          </a:p>
          <a:p>
            <a:r>
              <a:rPr lang="cs-CZ" sz="2400" dirty="0"/>
              <a:t>Stromová struktura: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469772-F706-49A3-9C5D-803D73875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30</a:t>
            </a:fld>
            <a:endParaRPr lang="cs-CZ" b="0" dirty="0">
              <a:solidFill>
                <a:srgbClr val="969696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C118FE6-086F-400D-A590-50CA1B3A69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329121"/>
              </p:ext>
            </p:extLst>
          </p:nvPr>
        </p:nvGraphicFramePr>
        <p:xfrm>
          <a:off x="27000" y="2138138"/>
          <a:ext cx="8062900" cy="461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Šipka: dolů 8">
            <a:extLst>
              <a:ext uri="{FF2B5EF4-FFF2-40B4-BE49-F238E27FC236}">
                <a16:creationId xmlns:a16="http://schemas.microsoft.com/office/drawing/2014/main" id="{7B2A7AF1-AB0B-4B91-AC90-C0B194782219}"/>
              </a:ext>
            </a:extLst>
          </p:cNvPr>
          <p:cNvSpPr/>
          <p:nvPr/>
        </p:nvSpPr>
        <p:spPr bwMode="auto">
          <a:xfrm rot="10800000">
            <a:off x="8265442" y="3208118"/>
            <a:ext cx="241631" cy="306568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6263BB1-35AC-469E-B47B-F927474D34F0}"/>
              </a:ext>
            </a:extLst>
          </p:cNvPr>
          <p:cNvSpPr txBox="1"/>
          <p:nvPr/>
        </p:nvSpPr>
        <p:spPr>
          <a:xfrm rot="5400000">
            <a:off x="7920588" y="4402683"/>
            <a:ext cx="1800493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Zkušenost</a:t>
            </a:r>
          </a:p>
          <a:p>
            <a:pPr>
              <a:lnSpc>
                <a:spcPct val="150000"/>
              </a:lnSpc>
            </a:pPr>
            <a:r>
              <a:rPr lang="cs-CZ" dirty="0" err="1"/>
              <a:t>Org</a:t>
            </a:r>
            <a:r>
              <a:rPr lang="cs-CZ" dirty="0"/>
              <a:t>. schopnosti</a:t>
            </a:r>
            <a:endParaRPr lang="en-GB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120B72-132C-46BF-9D86-052AF530663B}"/>
              </a:ext>
            </a:extLst>
          </p:cNvPr>
          <p:cNvSpPr txBox="1"/>
          <p:nvPr/>
        </p:nvSpPr>
        <p:spPr>
          <a:xfrm>
            <a:off x="8039536" y="28387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strop</a:t>
            </a:r>
            <a:endParaRPr lang="en-GB" dirty="0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B8F396B6-8468-4848-8D8B-C0B1076B7BA4}"/>
              </a:ext>
            </a:extLst>
          </p:cNvPr>
          <p:cNvSpPr/>
          <p:nvPr/>
        </p:nvSpPr>
        <p:spPr bwMode="auto">
          <a:xfrm rot="10800000">
            <a:off x="8706085" y="2374905"/>
            <a:ext cx="241631" cy="388211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1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0C8FF-31C8-4F3B-BA5E-3584CEC1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tým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BF5E92-CD6E-48B1-AD6B-A25B6C98F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1" y="1310400"/>
            <a:ext cx="8625799" cy="531718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Organizační výbor </a:t>
            </a:r>
            <a:r>
              <a:rPr lang="cs-CZ" dirty="0"/>
              <a:t>– určuje pravidla (velmi zkušení, nemusí být manažeři)</a:t>
            </a:r>
          </a:p>
          <a:p>
            <a:r>
              <a:rPr lang="cs-CZ" b="1" dirty="0"/>
              <a:t>Výkonný ředitel </a:t>
            </a:r>
            <a:r>
              <a:rPr lang="cs-CZ" dirty="0"/>
              <a:t>– realizuje co vymyslí </a:t>
            </a:r>
            <a:r>
              <a:rPr lang="cs-CZ" dirty="0" err="1"/>
              <a:t>org</a:t>
            </a:r>
            <a:r>
              <a:rPr lang="cs-CZ" dirty="0"/>
              <a:t>. výbor, často to </a:t>
            </a:r>
            <a:r>
              <a:rPr lang="cs-CZ" u="sng" dirty="0"/>
              <a:t>není</a:t>
            </a:r>
            <a:r>
              <a:rPr lang="cs-CZ" dirty="0"/>
              <a:t> tvůrce myšlenky (zkušený a hlavně </a:t>
            </a:r>
            <a:r>
              <a:rPr lang="cs-CZ" dirty="0" err="1"/>
              <a:t>org</a:t>
            </a:r>
            <a:r>
              <a:rPr lang="cs-CZ" dirty="0"/>
              <a:t>. zdatný); </a:t>
            </a:r>
            <a:r>
              <a:rPr lang="cs-CZ" u="sng" dirty="0"/>
              <a:t>nesmí mít žádné úkoly</a:t>
            </a:r>
          </a:p>
          <a:p>
            <a:r>
              <a:rPr lang="cs-CZ" b="1" dirty="0"/>
              <a:t>Manažeři</a:t>
            </a:r>
            <a:r>
              <a:rPr lang="cs-CZ" dirty="0"/>
              <a:t> – stromová struktura, důvěřuj jim, nekontroluj je moc; čím nižší manažer tím méně může být </a:t>
            </a:r>
            <a:r>
              <a:rPr lang="cs-CZ" dirty="0" err="1"/>
              <a:t>org</a:t>
            </a:r>
            <a:r>
              <a:rPr lang="cs-CZ" dirty="0"/>
              <a:t>. Zdatný</a:t>
            </a:r>
          </a:p>
          <a:p>
            <a:r>
              <a:rPr lang="cs-CZ" b="1" dirty="0"/>
              <a:t>Organizátoři</a:t>
            </a:r>
            <a:r>
              <a:rPr lang="cs-CZ" dirty="0"/>
              <a:t> sdružení v týmech pod manažery</a:t>
            </a:r>
          </a:p>
          <a:p>
            <a:r>
              <a:rPr lang="cs-CZ" dirty="0"/>
              <a:t>Krizový manažer s týmem (u menších akcí ředitel)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Časté chyby</a:t>
            </a:r>
            <a:r>
              <a:rPr lang="cs-CZ" dirty="0"/>
              <a:t>: </a:t>
            </a:r>
            <a:r>
              <a:rPr lang="cs-CZ" dirty="0" err="1"/>
              <a:t>mikromanagement</a:t>
            </a:r>
            <a:r>
              <a:rPr lang="cs-CZ" dirty="0"/>
              <a:t> (vše visí na jednom); manažery nevolí nadřízený dle schopností, ale vybírají si oni sami; nejasné vymezení kompetencí; překryv kompetencí; malá informovanost; ředitel má své úkoly; vyhlašuji akci než mám </a:t>
            </a:r>
            <a:r>
              <a:rPr lang="cs-CZ" dirty="0" err="1"/>
              <a:t>org</a:t>
            </a:r>
            <a:r>
              <a:rPr lang="cs-CZ" dirty="0"/>
              <a:t>. tým; organizátor nemá předem daný úsek a úkol (řešení ad-hoc); nepřiměřené množství manažerských úrovní (časté!)</a:t>
            </a:r>
            <a:endParaRPr lang="cs-CZ" sz="3200" dirty="0"/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469772-F706-49A3-9C5D-803D73875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31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9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B3C6E-6763-4497-8A7A-AAA8CDF8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Studie proveditelnosti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7096CC-1A8C-4DFC-BC73-AF71322B4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Zhodnocení dosažitelnosti cílů a realizovatelnost konceptu</a:t>
            </a:r>
          </a:p>
          <a:p>
            <a:r>
              <a:rPr lang="cs-CZ" dirty="0"/>
              <a:t>Analýza rizik (!) – SWOT analýza </a:t>
            </a:r>
            <a:r>
              <a:rPr lang="cs-CZ" sz="2400" dirty="0"/>
              <a:t>(</a:t>
            </a:r>
            <a:r>
              <a:rPr lang="en-GB" sz="2400" dirty="0"/>
              <a:t>Strength, Weakness, Opportunity, Threat</a:t>
            </a:r>
            <a:r>
              <a:rPr lang="cs-CZ" sz="2400" dirty="0"/>
              <a:t>)</a:t>
            </a:r>
          </a:p>
          <a:p>
            <a:r>
              <a:rPr lang="cs-CZ" dirty="0"/>
              <a:t>Všimněte si, že stále ještě o akci nikdo neví</a:t>
            </a:r>
          </a:p>
          <a:p>
            <a:endParaRPr lang="cs-CZ" dirty="0"/>
          </a:p>
          <a:p>
            <a:pPr marL="5715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57150" indent="0">
              <a:buNone/>
            </a:pPr>
            <a:r>
              <a:rPr lang="cs-CZ" dirty="0">
                <a:solidFill>
                  <a:srgbClr val="FF0000"/>
                </a:solidFill>
              </a:rPr>
              <a:t>Časté chyby</a:t>
            </a:r>
            <a:r>
              <a:rPr lang="cs-CZ" dirty="0"/>
              <a:t>: dost organizátorů začíná až za tímto bodem; předčasné informování; chybějící studie; nevalidní data (optimismus x pesimismus)</a:t>
            </a:r>
            <a:endParaRPr lang="cs-CZ" sz="3200" dirty="0"/>
          </a:p>
          <a:p>
            <a:pPr marL="0" indent="0">
              <a:buNone/>
            </a:pPr>
            <a:endParaRPr lang="cs-CZ" dirty="0"/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7481D2A-B880-424C-B86A-7FC2EC30C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32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11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B212E-4732-416E-BB16-07FCB439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Plánování realizace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5A596F-67BE-4B49-A323-028BFAA15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Manažersky nejnáročnější etapa</a:t>
            </a:r>
          </a:p>
          <a:p>
            <a:r>
              <a:rPr lang="cs-CZ" dirty="0"/>
              <a:t>Detailní plán všeho co je potřeba udělat/zajistit</a:t>
            </a:r>
          </a:p>
          <a:p>
            <a:r>
              <a:rPr lang="cs-CZ" dirty="0"/>
              <a:t>První krok je </a:t>
            </a:r>
            <a:r>
              <a:rPr lang="cs-CZ" b="1" dirty="0"/>
              <a:t>rozpočet</a:t>
            </a:r>
            <a:r>
              <a:rPr lang="cs-CZ" dirty="0"/>
              <a:t> </a:t>
            </a:r>
            <a:r>
              <a:rPr lang="cs-CZ" sz="2400" dirty="0"/>
              <a:t>(ovlivňuje další plánování)</a:t>
            </a:r>
            <a:endParaRPr lang="cs-CZ" b="1" dirty="0"/>
          </a:p>
          <a:p>
            <a:pPr lvl="1"/>
            <a:r>
              <a:rPr lang="cs-CZ" dirty="0"/>
              <a:t>Velké akce vhodné </a:t>
            </a:r>
            <a:r>
              <a:rPr lang="cs-CZ" u="sng" dirty="0"/>
              <a:t>začít od výdajů</a:t>
            </a:r>
            <a:r>
              <a:rPr lang="cs-CZ" dirty="0"/>
              <a:t> a pak k tomu sehnat příjmy (dost věcí je dáno regulemi, apod.)</a:t>
            </a:r>
          </a:p>
          <a:p>
            <a:pPr lvl="1"/>
            <a:r>
              <a:rPr lang="cs-CZ" dirty="0"/>
              <a:t>Menší akce vhodné </a:t>
            </a:r>
            <a:r>
              <a:rPr lang="cs-CZ" u="sng" dirty="0"/>
              <a:t>začít od příjmů</a:t>
            </a:r>
            <a:r>
              <a:rPr lang="cs-CZ" dirty="0"/>
              <a:t> (dle příjmů pak zvolím kvalitu provedení, doprovodné akce, apod.)</a:t>
            </a:r>
          </a:p>
          <a:p>
            <a:pPr lvl="1"/>
            <a:r>
              <a:rPr lang="cs-CZ" dirty="0"/>
              <a:t>Výdaje: sportoviště, účastníci, režie, propagace, prezentace, závazky sponzorům, organizátoři, licence (odvody svazu)</a:t>
            </a:r>
          </a:p>
          <a:p>
            <a:pPr lvl="1"/>
            <a:r>
              <a:rPr lang="cs-CZ" dirty="0"/>
              <a:t>Příjmy: startovné, lístky, dotace a dary, </a:t>
            </a:r>
            <a:r>
              <a:rPr lang="cs-CZ" dirty="0" err="1"/>
              <a:t>merchendising</a:t>
            </a:r>
            <a:r>
              <a:rPr lang="cs-CZ" dirty="0"/>
              <a:t>, prodej na akci, vysílací práva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88324B-9123-48F9-B55A-69D6D9DAA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33</a:t>
            </a:fld>
            <a:endParaRPr lang="cs-CZ" b="0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02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B212E-4732-416E-BB16-07FCB439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Plánování realizace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5A596F-67BE-4B49-A323-028BFAA1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1" y="1208800"/>
            <a:ext cx="8625799" cy="4817350"/>
          </a:xfrm>
        </p:spPr>
        <p:txBody>
          <a:bodyPr/>
          <a:lstStyle/>
          <a:p>
            <a:r>
              <a:rPr lang="cs-CZ" dirty="0"/>
              <a:t>Druhý krok je </a:t>
            </a:r>
            <a:r>
              <a:rPr lang="cs-CZ" b="1" dirty="0"/>
              <a:t>vymezení kompetencí </a:t>
            </a:r>
            <a:r>
              <a:rPr lang="cs-CZ" dirty="0" err="1"/>
              <a:t>org</a:t>
            </a:r>
            <a:r>
              <a:rPr lang="cs-CZ" dirty="0"/>
              <a:t>. úseků</a:t>
            </a:r>
          </a:p>
          <a:p>
            <a:pPr lvl="1"/>
            <a:r>
              <a:rPr lang="cs-CZ" dirty="0"/>
              <a:t>Nutné vymezit přesně, jinak hrozí dublování práce – velké riziko problému (!) – dělá </a:t>
            </a:r>
            <a:r>
              <a:rPr lang="cs-CZ" u="sng" dirty="0"/>
              <a:t>ředitel</a:t>
            </a:r>
          </a:p>
          <a:p>
            <a:r>
              <a:rPr lang="cs-CZ" dirty="0"/>
              <a:t>Třetí krok je </a:t>
            </a:r>
            <a:r>
              <a:rPr lang="cs-CZ" b="1" dirty="0"/>
              <a:t>vymezení úkolů</a:t>
            </a:r>
            <a:endParaRPr lang="cs-CZ" dirty="0"/>
          </a:p>
          <a:p>
            <a:pPr lvl="1"/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Breakdown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(WBS) – začínám velkými obecnými úkoly pro úsek </a:t>
            </a:r>
            <a:r>
              <a:rPr lang="cs-CZ" sz="2000" dirty="0"/>
              <a:t>(zajistit občerstvení diváků)</a:t>
            </a:r>
            <a:r>
              <a:rPr lang="cs-CZ" dirty="0"/>
              <a:t>, které postupně dělí </a:t>
            </a:r>
            <a:r>
              <a:rPr lang="cs-CZ" u="sng" dirty="0"/>
              <a:t>manažeři úseků</a:t>
            </a:r>
            <a:r>
              <a:rPr lang="cs-CZ" dirty="0"/>
              <a:t> na menší úkoly až na elementární úkoly </a:t>
            </a:r>
            <a:r>
              <a:rPr lang="cs-CZ" sz="2000" dirty="0"/>
              <a:t>(koupit párátka)</a:t>
            </a:r>
          </a:p>
          <a:p>
            <a:pPr lvl="1"/>
            <a:r>
              <a:rPr lang="cs-CZ" dirty="0"/>
              <a:t>Čím jsme blíže elementárním úkolům, tím je to živější proces během fáze 5 </a:t>
            </a:r>
            <a:r>
              <a:rPr lang="cs-CZ" sz="2000" dirty="0"/>
              <a:t>(nejde vše naplánovat předem)</a:t>
            </a:r>
          </a:p>
          <a:p>
            <a:pPr lvl="1"/>
            <a:r>
              <a:rPr lang="cs-CZ" dirty="0"/>
              <a:t>Každý úkol </a:t>
            </a:r>
            <a:r>
              <a:rPr lang="cs-CZ" u="sng" dirty="0"/>
              <a:t>musí mít </a:t>
            </a:r>
            <a:r>
              <a:rPr lang="cs-CZ" u="sng" dirty="0" err="1"/>
              <a:t>deadline</a:t>
            </a:r>
            <a:r>
              <a:rPr lang="cs-CZ" dirty="0"/>
              <a:t>!!</a:t>
            </a:r>
          </a:p>
          <a:p>
            <a:pPr lvl="1"/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88324B-9123-48F9-B55A-69D6D9DAA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34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05774A3-C2FC-473B-A078-FA36D5FEA2A2}"/>
              </a:ext>
            </a:extLst>
          </p:cNvPr>
          <p:cNvSpPr/>
          <p:nvPr/>
        </p:nvSpPr>
        <p:spPr>
          <a:xfrm>
            <a:off x="294481" y="5836046"/>
            <a:ext cx="8561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Časté chyby</a:t>
            </a:r>
            <a:r>
              <a:rPr lang="cs-CZ" sz="2400" dirty="0"/>
              <a:t>: celý </a:t>
            </a:r>
            <a:r>
              <a:rPr lang="cs-CZ" sz="2400" dirty="0" err="1"/>
              <a:t>breakdown</a:t>
            </a:r>
            <a:r>
              <a:rPr lang="cs-CZ" sz="2400" dirty="0"/>
              <a:t> dělá ředitel; není seznam úkolů; úkoly nemají </a:t>
            </a:r>
            <a:r>
              <a:rPr lang="cs-CZ" sz="2400" dirty="0" err="1"/>
              <a:t>deadline</a:t>
            </a:r>
            <a:r>
              <a:rPr lang="cs-CZ" sz="2400" dirty="0"/>
              <a:t>; </a:t>
            </a:r>
            <a:r>
              <a:rPr lang="cs-CZ" sz="2400" dirty="0" err="1"/>
              <a:t>deadline</a:t>
            </a:r>
            <a:r>
              <a:rPr lang="cs-CZ" sz="2400" dirty="0"/>
              <a:t> nemá časovou rezervu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14530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B212E-4732-416E-BB16-07FCB439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5) Koordinace příprav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5A596F-67BE-4B49-A323-028BFAA15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Sledování plnění úkolů </a:t>
            </a:r>
            <a:r>
              <a:rPr lang="cs-CZ" dirty="0"/>
              <a:t>na jednotlivých úrovních WBS</a:t>
            </a:r>
          </a:p>
          <a:p>
            <a:r>
              <a:rPr lang="cs-CZ" dirty="0"/>
              <a:t>Čím jsem níže tím je to živější proces (při plnění úkolů vznikají nové úkoly) – cyklus fáze 4 a 5</a:t>
            </a:r>
          </a:p>
          <a:p>
            <a:r>
              <a:rPr lang="cs-CZ" dirty="0"/>
              <a:t>V případě neplnění </a:t>
            </a:r>
            <a:r>
              <a:rPr lang="cs-CZ" dirty="0" err="1"/>
              <a:t>deadlinů</a:t>
            </a:r>
            <a:r>
              <a:rPr lang="cs-CZ" dirty="0"/>
              <a:t> nutný zásah manažera (získat více lidí, financí, slevit na požadavcích).</a:t>
            </a:r>
          </a:p>
          <a:p>
            <a:r>
              <a:rPr lang="cs-CZ" dirty="0"/>
              <a:t>Problém řeší vždy manažer se svým nadřízeným </a:t>
            </a:r>
            <a:r>
              <a:rPr lang="cs-CZ" u="sng" dirty="0"/>
              <a:t>jen</a:t>
            </a:r>
            <a:r>
              <a:rPr lang="cs-CZ" dirty="0"/>
              <a:t> </a:t>
            </a:r>
            <a:r>
              <a:rPr lang="cs-CZ" u="sng" dirty="0"/>
              <a:t>o jednu úroveň výše</a:t>
            </a:r>
            <a:r>
              <a:rPr lang="cs-CZ" dirty="0"/>
              <a:t> – </a:t>
            </a:r>
            <a:r>
              <a:rPr lang="cs-CZ" dirty="0" err="1"/>
              <a:t>bubbling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. 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988324B-9123-48F9-B55A-69D6D9DAA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35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05774A3-C2FC-473B-A078-FA36D5FEA2A2}"/>
              </a:ext>
            </a:extLst>
          </p:cNvPr>
          <p:cNvSpPr/>
          <p:nvPr/>
        </p:nvSpPr>
        <p:spPr>
          <a:xfrm>
            <a:off x="352280" y="5265334"/>
            <a:ext cx="8561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Časté chyby</a:t>
            </a:r>
            <a:r>
              <a:rPr lang="cs-CZ" sz="2400" dirty="0"/>
              <a:t>: úkoly nemají </a:t>
            </a:r>
            <a:r>
              <a:rPr lang="cs-CZ" sz="2400" dirty="0" err="1"/>
              <a:t>deadline</a:t>
            </a:r>
            <a:r>
              <a:rPr lang="cs-CZ" sz="2400" dirty="0"/>
              <a:t>; nesleduje se plnění úkolů a celků; přeskakování úrovní (nejnižší </a:t>
            </a:r>
            <a:r>
              <a:rPr lang="cs-CZ" sz="2400" dirty="0" err="1"/>
              <a:t>org</a:t>
            </a:r>
            <a:r>
              <a:rPr lang="cs-CZ" sz="2400" dirty="0"/>
              <a:t> řeší problém s výkonným ředitelem – NIKDY!)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3926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DF00C-63EF-431B-8564-5429035E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6) Realizace události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58ADF7-AC19-4100-95F9-FC58F72E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201" y="1132600"/>
            <a:ext cx="8625799" cy="4817350"/>
          </a:xfrm>
        </p:spPr>
        <p:txBody>
          <a:bodyPr/>
          <a:lstStyle/>
          <a:p>
            <a:r>
              <a:rPr lang="cs-CZ" dirty="0"/>
              <a:t>Vyvrcholení rozsáhlého plánování a příprav</a:t>
            </a:r>
          </a:p>
          <a:p>
            <a:r>
              <a:rPr lang="cs-CZ" dirty="0"/>
              <a:t>Nástroje pro bezpečné zvládnutí:</a:t>
            </a:r>
          </a:p>
          <a:p>
            <a:pPr lvl="1"/>
            <a:r>
              <a:rPr lang="cs-CZ" b="1" dirty="0"/>
              <a:t>Harmonogramy</a:t>
            </a:r>
            <a:r>
              <a:rPr lang="cs-CZ" dirty="0"/>
              <a:t>: seznamy všeho co má kdy proběhnout - opět několika úrovňové (připravují manažeři) – WBS</a:t>
            </a:r>
          </a:p>
          <a:p>
            <a:pPr lvl="1"/>
            <a:r>
              <a:rPr lang="cs-CZ" b="1" dirty="0" err="1"/>
              <a:t>Checklisty</a:t>
            </a:r>
            <a:r>
              <a:rPr lang="cs-CZ" dirty="0"/>
              <a:t>: kontrola, zda proběhla příprava nebo jednorázový úkol. Obsahuje úkol, místo a </a:t>
            </a:r>
            <a:r>
              <a:rPr lang="cs-CZ" dirty="0" err="1"/>
              <a:t>zodp</a:t>
            </a:r>
            <a:r>
              <a:rPr lang="cs-CZ" dirty="0"/>
              <a:t>. osobu. Kontrola </a:t>
            </a:r>
            <a:r>
              <a:rPr lang="cs-CZ" dirty="0" err="1"/>
              <a:t>checklistu</a:t>
            </a:r>
            <a:r>
              <a:rPr lang="cs-CZ" dirty="0"/>
              <a:t> je v ideálním případě jediný úkol manažerů.</a:t>
            </a:r>
          </a:p>
          <a:p>
            <a:pPr lvl="1"/>
            <a:r>
              <a:rPr lang="cs-CZ" b="1" dirty="0"/>
              <a:t>Seznam kontaktů</a:t>
            </a:r>
            <a:r>
              <a:rPr lang="cs-CZ" dirty="0"/>
              <a:t>: kontakty na všechny organizátory v rámci úseku a na svého manažera. </a:t>
            </a:r>
            <a:r>
              <a:rPr lang="cs-CZ" dirty="0" err="1"/>
              <a:t>Org</a:t>
            </a:r>
            <a:r>
              <a:rPr lang="cs-CZ" dirty="0"/>
              <a:t> řeší problémy se svými manažerem, </a:t>
            </a:r>
            <a:r>
              <a:rPr lang="cs-CZ" u="sng" dirty="0"/>
              <a:t>nikdy ne výše</a:t>
            </a:r>
            <a:r>
              <a:rPr lang="cs-CZ" dirty="0"/>
              <a:t>!</a:t>
            </a:r>
          </a:p>
          <a:p>
            <a:pPr lvl="1"/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722EB3-A573-43DF-B846-14CE60FE9F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36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3AE9D0E-113F-49F1-9B08-EB3EC6E06175}"/>
              </a:ext>
            </a:extLst>
          </p:cNvPr>
          <p:cNvSpPr/>
          <p:nvPr/>
        </p:nvSpPr>
        <p:spPr>
          <a:xfrm>
            <a:off x="269081" y="5658246"/>
            <a:ext cx="8561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Časté chyby</a:t>
            </a:r>
            <a:r>
              <a:rPr lang="cs-CZ" sz="2400" dirty="0"/>
              <a:t>: vše kontroluje ředitel; harmonogramy a </a:t>
            </a:r>
            <a:r>
              <a:rPr lang="cs-CZ" sz="2400" dirty="0" err="1"/>
              <a:t>checklisty</a:t>
            </a:r>
            <a:r>
              <a:rPr lang="cs-CZ" sz="2400" dirty="0"/>
              <a:t> nemají úrovně dle úseků; harmonogramy nemají časovou rezervu; </a:t>
            </a:r>
            <a:r>
              <a:rPr lang="cs-CZ" sz="2400" dirty="0" err="1"/>
              <a:t>meziúseková</a:t>
            </a:r>
            <a:r>
              <a:rPr lang="cs-CZ" sz="2400" dirty="0"/>
              <a:t> komunikace mimo manažery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74408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89B97-D97B-47A9-99A9-A1C198CD8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Ukončení a evaluace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1B1E21-369F-4A2B-8DF4-F2CC10BE2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uspořádání akce je vhodné provést i poslední dvě fáze </a:t>
            </a:r>
            <a:r>
              <a:rPr lang="cs-CZ" sz="2400" dirty="0"/>
              <a:t>(často se na ně zapomíná a pak se opakují chyby)</a:t>
            </a:r>
            <a:endParaRPr lang="cs-CZ" dirty="0"/>
          </a:p>
          <a:p>
            <a:r>
              <a:rPr lang="cs-CZ" dirty="0"/>
              <a:t>Hodnocení dosažení cílů (fáze 8)</a:t>
            </a:r>
          </a:p>
          <a:p>
            <a:pPr lvl="1"/>
            <a:r>
              <a:rPr lang="cs-CZ" dirty="0"/>
              <a:t>Finanční zhodnocení, zhodnocená dosažení cílů</a:t>
            </a:r>
          </a:p>
          <a:p>
            <a:r>
              <a:rPr lang="cs-CZ" dirty="0"/>
              <a:t>Zpětná vazba (fáze 9)</a:t>
            </a:r>
          </a:p>
          <a:p>
            <a:pPr lvl="1"/>
            <a:r>
              <a:rPr lang="cs-CZ" dirty="0"/>
              <a:t>Feedback účastníků, diváků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dirty="0"/>
              <a:t>=&gt; Výsledkem jsou </a:t>
            </a:r>
            <a:r>
              <a:rPr lang="cs-CZ" u="sng" dirty="0"/>
              <a:t>zásahy do konceptu </a:t>
            </a:r>
            <a:r>
              <a:rPr lang="cs-CZ" dirty="0"/>
              <a:t>(fáze 2) či plánování (fáze 4) dalšího ročníku akce s cílem přejít problémům či zjednodušit organizaci</a:t>
            </a:r>
          </a:p>
          <a:p>
            <a:pPr lvl="1"/>
            <a:endParaRPr lang="cs-CZ" dirty="0"/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612952-FB0E-404E-9896-BE10ABAA5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37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97D2B2D-D0CE-43FF-8934-82FE260D8635}"/>
              </a:ext>
            </a:extLst>
          </p:cNvPr>
          <p:cNvSpPr/>
          <p:nvPr/>
        </p:nvSpPr>
        <p:spPr>
          <a:xfrm>
            <a:off x="115900" y="5865733"/>
            <a:ext cx="8561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Časté chyby</a:t>
            </a:r>
            <a:r>
              <a:rPr lang="cs-CZ" sz="2400" dirty="0"/>
              <a:t>: evaluace po akci a chybí a na chyby se vzpomíná až za rok při plánování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59397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0280" y="3228694"/>
            <a:ext cx="8463438" cy="1058863"/>
          </a:xfrm>
        </p:spPr>
        <p:txBody>
          <a:bodyPr/>
          <a:lstStyle/>
          <a:p>
            <a:pPr marL="363538" indent="-363538" eaLnBrk="1" hangingPunct="1"/>
            <a:r>
              <a:rPr lang="cs-CZ" dirty="0"/>
              <a:t>Děkuji za pozornost</a:t>
            </a:r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4737364"/>
            <a:ext cx="9143999" cy="13620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cs-CZ" sz="1400" dirty="0"/>
              <a:t>Ing. Adam Chromý, Ph.D.</a:t>
            </a:r>
          </a:p>
          <a:p>
            <a:pPr algn="ctr" eaLnBrk="1" hangingPunct="1">
              <a:lnSpc>
                <a:spcPct val="90000"/>
              </a:lnSpc>
            </a:pPr>
            <a:r>
              <a:rPr lang="cs-CZ" sz="1400" dirty="0">
                <a:hlinkClick r:id="rId2"/>
              </a:rPr>
              <a:t>adam.chromy@ceitec.vutbr.cz</a:t>
            </a:r>
            <a:endParaRPr lang="cs-CZ" sz="1400" dirty="0"/>
          </a:p>
          <a:p>
            <a:pPr algn="ctr" eaLnBrk="1" hangingPunct="1">
              <a:lnSpc>
                <a:spcPct val="90000"/>
              </a:lnSpc>
            </a:pPr>
            <a:r>
              <a:rPr lang="cs-CZ" sz="1400" dirty="0">
                <a:hlinkClick r:id="rId3"/>
              </a:rPr>
              <a:t>http://www.adam-chromy.cz</a:t>
            </a:r>
            <a:endParaRPr lang="cs-CZ" sz="1400" dirty="0"/>
          </a:p>
          <a:p>
            <a:pPr algn="ctr" eaLnBrk="1" hangingPunct="1">
              <a:lnSpc>
                <a:spcPct val="90000"/>
              </a:lnSpc>
            </a:pPr>
            <a:endParaRPr lang="cs-CZ" sz="1400" dirty="0"/>
          </a:p>
          <a:p>
            <a:pPr algn="ctr" eaLnBrk="1" hangingPunct="1">
              <a:lnSpc>
                <a:spcPct val="90000"/>
              </a:lnSpc>
            </a:pPr>
            <a:r>
              <a:rPr lang="cs-CZ" sz="1400"/>
              <a:t>2025</a:t>
            </a:r>
            <a:endParaRPr lang="cs-CZ" sz="1400" dirty="0"/>
          </a:p>
        </p:txBody>
      </p:sp>
      <p:sp>
        <p:nvSpPr>
          <p:cNvPr id="4" name="TextovéPole 3">
            <a:hlinkClick r:id="" action="ppaction://noaction"/>
          </p:cNvPr>
          <p:cNvSpPr txBox="1"/>
          <p:nvPr/>
        </p:nvSpPr>
        <p:spPr>
          <a:xfrm>
            <a:off x="8626645" y="6331697"/>
            <a:ext cx="601579" cy="523220"/>
          </a:xfrm>
          <a:prstGeom prst="rect">
            <a:avLst/>
          </a:prstGeom>
          <a:solidFill>
            <a:srgbClr val="64B923">
              <a:alpha val="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«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09066-97D3-464F-A16D-92A72217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Strojové vidění</a:t>
            </a:r>
            <a:endParaRPr lang="en-GB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95A340A-773C-46BB-BC84-C7E5C5E0C729}"/>
              </a:ext>
            </a:extLst>
          </p:cNvPr>
          <p:cNvSpPr/>
          <p:nvPr/>
        </p:nvSpPr>
        <p:spPr>
          <a:xfrm>
            <a:off x="402130" y="5142679"/>
            <a:ext cx="33586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strojové vnímání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zpracování signálu a obrazu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rozpoznávání objektů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strojové učení</a:t>
            </a:r>
            <a:endParaRPr lang="en-GB" dirty="0"/>
          </a:p>
        </p:txBody>
      </p:sp>
      <p:pic>
        <p:nvPicPr>
          <p:cNvPr id="3074" name="Picture 2" descr="logo skupiny ">
            <a:extLst>
              <a:ext uri="{FF2B5EF4-FFF2-40B4-BE49-F238E27FC236}">
                <a16:creationId xmlns:a16="http://schemas.microsoft.com/office/drawing/2014/main" id="{CA6D0CCC-DBDA-4159-B1B8-C4092FD1E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3601" y="1437448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C7F2E1-E307-440F-8DC4-DA68378667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17"/>
          <a:stretch/>
        </p:blipFill>
        <p:spPr>
          <a:xfrm>
            <a:off x="230200" y="1256745"/>
            <a:ext cx="4787679" cy="35508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B6859A2-7C0A-47E3-98D4-66222FD2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664" y="3222202"/>
            <a:ext cx="4621550" cy="346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0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09066-97D3-464F-A16D-92A72217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Řídicí technika</a:t>
            </a:r>
            <a:endParaRPr lang="en-GB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95A340A-773C-46BB-BC84-C7E5C5E0C729}"/>
              </a:ext>
            </a:extLst>
          </p:cNvPr>
          <p:cNvSpPr/>
          <p:nvPr/>
        </p:nvSpPr>
        <p:spPr>
          <a:xfrm>
            <a:off x="230200" y="5224229"/>
            <a:ext cx="3249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řízení motorů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predikce stavu a selhání motorů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automatizované regulátory</a:t>
            </a:r>
            <a:endParaRPr lang="en-GB" dirty="0"/>
          </a:p>
        </p:txBody>
      </p:sp>
      <p:pic>
        <p:nvPicPr>
          <p:cNvPr id="4098" name="Picture 2" descr="logo_control">
            <a:extLst>
              <a:ext uri="{FF2B5EF4-FFF2-40B4-BE49-F238E27FC236}">
                <a16:creationId xmlns:a16="http://schemas.microsoft.com/office/drawing/2014/main" id="{3E874FE6-B375-4E4A-8E8D-E43FD31B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000" y="1499446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uamt.fekt.vut.cz/sites/default/files/obrazky/2021/09/motor3.jpg">
            <a:extLst>
              <a:ext uri="{FF2B5EF4-FFF2-40B4-BE49-F238E27FC236}">
                <a16:creationId xmlns:a16="http://schemas.microsoft.com/office/drawing/2014/main" id="{842F5EC9-5D5D-4070-ABFC-C4306C7F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00" y="1296681"/>
            <a:ext cx="5429024" cy="36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uamt.fekt.vut.cz/sites/default/files/obrazky/2021/09/spojka1.jpg">
            <a:extLst>
              <a:ext uri="{FF2B5EF4-FFF2-40B4-BE49-F238E27FC236}">
                <a16:creationId xmlns:a16="http://schemas.microsoft.com/office/drawing/2014/main" id="{A740A3D8-3AC5-4564-9E7C-724F7C1C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539" y="3207945"/>
            <a:ext cx="5124261" cy="341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0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09066-97D3-464F-A16D-92A72217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Měřicí technika</a:t>
            </a:r>
            <a:endParaRPr lang="en-GB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95A340A-773C-46BB-BC84-C7E5C5E0C729}"/>
              </a:ext>
            </a:extLst>
          </p:cNvPr>
          <p:cNvSpPr/>
          <p:nvPr/>
        </p:nvSpPr>
        <p:spPr>
          <a:xfrm>
            <a:off x="230199" y="5188017"/>
            <a:ext cx="35088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měření různých veličin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vibrodiagnostika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termodiagnostika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akustické emise a měření hluku</a:t>
            </a:r>
            <a:endParaRPr lang="en-GB" dirty="0"/>
          </a:p>
        </p:txBody>
      </p:sp>
      <p:pic>
        <p:nvPicPr>
          <p:cNvPr id="5122" name="Picture 2" descr="https://www.uamt.fekt.vut.cz/sites/default/files/obrazky/2021/07/pn1295962.jpg">
            <a:extLst>
              <a:ext uri="{FF2B5EF4-FFF2-40B4-BE49-F238E27FC236}">
                <a16:creationId xmlns:a16="http://schemas.microsoft.com/office/drawing/2014/main" id="{D3D23DB7-C56A-45CB-B178-E9D658B2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46" y="1219240"/>
            <a:ext cx="5364841" cy="38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uamt.fekt.vut.cz/sites/default/files/obrazky/2021/07/pn1295999.jpg">
            <a:extLst>
              <a:ext uri="{FF2B5EF4-FFF2-40B4-BE49-F238E27FC236}">
                <a16:creationId xmlns:a16="http://schemas.microsoft.com/office/drawing/2014/main" id="{EA82A1A5-28ED-47F1-B5A0-DF1642DB8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685" y="3416925"/>
            <a:ext cx="4912169" cy="326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ogo skupina meření">
            <a:extLst>
              <a:ext uri="{FF2B5EF4-FFF2-40B4-BE49-F238E27FC236}">
                <a16:creationId xmlns:a16="http://schemas.microsoft.com/office/drawing/2014/main" id="{3649B925-CD23-4AEE-A36B-F15F24EB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535" y="1669438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43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09066-97D3-464F-A16D-92A72217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Robotika</a:t>
            </a:r>
            <a:endParaRPr lang="en-GB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95A340A-773C-46BB-BC84-C7E5C5E0C729}"/>
              </a:ext>
            </a:extLst>
          </p:cNvPr>
          <p:cNvSpPr/>
          <p:nvPr/>
        </p:nvSpPr>
        <p:spPr>
          <a:xfrm>
            <a:off x="305896" y="5011355"/>
            <a:ext cx="40320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mobilní roboty (vojenské, záchranné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autonomní vozítka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lokalizace a mapování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medicínská robotika</a:t>
            </a:r>
            <a:endParaRPr lang="en-GB" dirty="0"/>
          </a:p>
        </p:txBody>
      </p:sp>
      <p:pic>
        <p:nvPicPr>
          <p:cNvPr id="6146" name="Picture 2" descr="logo skupiny robotika a umělá inteligence">
            <a:extLst>
              <a:ext uri="{FF2B5EF4-FFF2-40B4-BE49-F238E27FC236}">
                <a16:creationId xmlns:a16="http://schemas.microsoft.com/office/drawing/2014/main" id="{5C9EAD37-9C0C-4F89-9559-7080CE9EE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712" y="5368201"/>
            <a:ext cx="1169245" cy="116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8F0B3FE-4294-4005-BA32-3985D5A25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43" y="1219240"/>
            <a:ext cx="6062212" cy="35790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F3D30F-EB39-4924-B1FD-8C5951EA1F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924" y="4417148"/>
            <a:ext cx="4508626" cy="22845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9EFE3A2-4D67-3EEE-0C8C-87E9FA3464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357" y="1219240"/>
            <a:ext cx="2669193" cy="30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2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09066-97D3-464F-A16D-92A72217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UAMT ??</a:t>
            </a:r>
            <a:endParaRPr lang="en-GB" dirty="0"/>
          </a:p>
        </p:txBody>
      </p:sp>
      <p:pic>
        <p:nvPicPr>
          <p:cNvPr id="1026" name="Picture 2" descr="https://www.uamt.fekt.vut.cz/sites/default/files/obrazky/2021/09/motor3.jpg">
            <a:extLst>
              <a:ext uri="{FF2B5EF4-FFF2-40B4-BE49-F238E27FC236}">
                <a16:creationId xmlns:a16="http://schemas.microsoft.com/office/drawing/2014/main" id="{B0D43B35-1E23-4919-941E-E2D335F0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18" y="4130415"/>
            <a:ext cx="3294639" cy="21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uamt.fekt.vut.cz/sites/default/files/obrazky/2021/07/pn1295962.jpg">
            <a:extLst>
              <a:ext uri="{FF2B5EF4-FFF2-40B4-BE49-F238E27FC236}">
                <a16:creationId xmlns:a16="http://schemas.microsoft.com/office/drawing/2014/main" id="{CECF2D49-6077-4CA0-B3B0-649C16652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4180" y="4130415"/>
            <a:ext cx="3096285" cy="21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uamt.fekt.vut.cz/sites/default/files/obrazky/2021/08/skupra3.jpg">
            <a:extLst>
              <a:ext uri="{FF2B5EF4-FFF2-40B4-BE49-F238E27FC236}">
                <a16:creationId xmlns:a16="http://schemas.microsoft.com/office/drawing/2014/main" id="{DF4107F5-2ACB-4DCB-885C-39A2ED2C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517" y="1147878"/>
            <a:ext cx="2836553" cy="250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C7976D1-CD7A-4FF8-9C85-7C822AA27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37" y="1147878"/>
            <a:ext cx="3310892" cy="3614088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BD1D4CC2-4484-4455-B27D-B7A9A71B330B}"/>
              </a:ext>
            </a:extLst>
          </p:cNvPr>
          <p:cNvGrpSpPr/>
          <p:nvPr/>
        </p:nvGrpSpPr>
        <p:grpSpPr>
          <a:xfrm>
            <a:off x="6518495" y="1147878"/>
            <a:ext cx="2321970" cy="2509999"/>
            <a:chOff x="5522614" y="1552014"/>
            <a:chExt cx="2056987" cy="222355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FBB4AF4-702C-499A-8267-794B55924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2614" y="1552014"/>
              <a:ext cx="2056987" cy="2223558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F284DDCA-CD11-446F-9B14-0671E6699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874" y="1552014"/>
              <a:ext cx="1504727" cy="1127320"/>
            </a:xfrm>
            <a:prstGeom prst="rect">
              <a:avLst/>
            </a:prstGeom>
          </p:spPr>
        </p:pic>
      </p:grpSp>
      <p:pic>
        <p:nvPicPr>
          <p:cNvPr id="16" name="Picture 2" descr="D:\Desktop\Logo_UAMT.png">
            <a:extLst>
              <a:ext uri="{FF2B5EF4-FFF2-40B4-BE49-F238E27FC236}">
                <a16:creationId xmlns:a16="http://schemas.microsoft.com/office/drawing/2014/main" id="{F9D9B02E-D7F0-431C-99A0-B2656D61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219" y="5323793"/>
            <a:ext cx="1691562" cy="11985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60AF7BC-ED6D-447F-946D-9FAFDC8A42D6}"/>
              </a:ext>
            </a:extLst>
          </p:cNvPr>
          <p:cNvSpPr/>
          <p:nvPr/>
        </p:nvSpPr>
        <p:spPr>
          <a:xfrm>
            <a:off x="9299" y="3596940"/>
            <a:ext cx="3018775" cy="335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Průmyslová automatizace</a:t>
            </a:r>
            <a:endParaRPr lang="en-GB" dirty="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95A340A-773C-46BB-BC84-C7E5C5E0C729}"/>
              </a:ext>
            </a:extLst>
          </p:cNvPr>
          <p:cNvSpPr/>
          <p:nvPr/>
        </p:nvSpPr>
        <p:spPr>
          <a:xfrm>
            <a:off x="7071698" y="3625154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Strojové vidění</a:t>
            </a:r>
            <a:endParaRPr lang="en-GB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79FBBE4-D5F9-4764-BD00-FD81A728E8C8}"/>
              </a:ext>
            </a:extLst>
          </p:cNvPr>
          <p:cNvSpPr/>
          <p:nvPr/>
        </p:nvSpPr>
        <p:spPr>
          <a:xfrm>
            <a:off x="7071698" y="6337651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Měřicí technika</a:t>
            </a:r>
            <a:endParaRPr lang="en-GB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AF30FC0D-F061-43EF-AC7F-B0E943799453}"/>
              </a:ext>
            </a:extLst>
          </p:cNvPr>
          <p:cNvSpPr/>
          <p:nvPr/>
        </p:nvSpPr>
        <p:spPr>
          <a:xfrm>
            <a:off x="9299" y="6326842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Řídicí technika</a:t>
            </a:r>
            <a:endParaRPr lang="en-GB" dirty="0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40863D8C-0F62-4322-AA71-953BB73F371A}"/>
              </a:ext>
            </a:extLst>
          </p:cNvPr>
          <p:cNvSpPr/>
          <p:nvPr/>
        </p:nvSpPr>
        <p:spPr>
          <a:xfrm>
            <a:off x="3892595" y="47619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Robotika</a:t>
            </a:r>
            <a:endParaRPr lang="en-GB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0AC9C6A6-46C7-492E-97DA-9EFAEA25EBE2}"/>
              </a:ext>
            </a:extLst>
          </p:cNvPr>
          <p:cNvSpPr/>
          <p:nvPr/>
        </p:nvSpPr>
        <p:spPr bwMode="auto">
          <a:xfrm>
            <a:off x="9299" y="1077362"/>
            <a:ext cx="9125402" cy="5780638"/>
          </a:xfrm>
          <a:prstGeom prst="rect">
            <a:avLst/>
          </a:prstGeom>
          <a:solidFill>
            <a:srgbClr val="FFFFFF">
              <a:alpha val="8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0" name="Picture 2" descr="Confused, how, no idea, nothing, question, what, why icon - Download on Iconfinder">
            <a:extLst>
              <a:ext uri="{FF2B5EF4-FFF2-40B4-BE49-F238E27FC236}">
                <a16:creationId xmlns:a16="http://schemas.microsoft.com/office/drawing/2014/main" id="{89BB7FBD-E9D5-40A2-B407-9D3A11DF4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3922" y="2559835"/>
            <a:ext cx="4290078" cy="429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Vývojový diagram: alternativní postup 5">
            <a:extLst>
              <a:ext uri="{FF2B5EF4-FFF2-40B4-BE49-F238E27FC236}">
                <a16:creationId xmlns:a16="http://schemas.microsoft.com/office/drawing/2014/main" id="{6CEC784E-87F0-420E-9F0B-B1EC9FC63B6A}"/>
              </a:ext>
            </a:extLst>
          </p:cNvPr>
          <p:cNvSpPr/>
          <p:nvPr/>
        </p:nvSpPr>
        <p:spPr bwMode="auto">
          <a:xfrm>
            <a:off x="716939" y="1740009"/>
            <a:ext cx="4416375" cy="2390405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Pracujeme s moderními progresivními </a:t>
            </a:r>
            <a:r>
              <a:rPr kumimoji="0" lang="cs-CZ" sz="44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technologiemi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, které se </a:t>
            </a:r>
            <a:r>
              <a:rPr kumimoji="0" lang="cs-CZ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masivně rozvíjí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</a:rPr>
              <a:t>a najdou své uplatnění i ve sportu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2" name="Vývojový diagram: alternativní postup 21">
            <a:extLst>
              <a:ext uri="{FF2B5EF4-FFF2-40B4-BE49-F238E27FC236}">
                <a16:creationId xmlns:a16="http://schemas.microsoft.com/office/drawing/2014/main" id="{10C314A0-185D-4B53-B27F-0C3B67C30706}"/>
              </a:ext>
            </a:extLst>
          </p:cNvPr>
          <p:cNvSpPr/>
          <p:nvPr/>
        </p:nvSpPr>
        <p:spPr bwMode="auto">
          <a:xfrm>
            <a:off x="716938" y="4609977"/>
            <a:ext cx="4416375" cy="1170661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dirty="0">
                <a:solidFill>
                  <a:srgbClr val="FFFFFF"/>
                </a:solidFill>
                <a:latin typeface="Arial" charset="0"/>
              </a:rPr>
              <a:t>Ke sportu máme oba blízko</a:t>
            </a:r>
            <a:endParaRPr lang="en-GB" sz="2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4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>
            <a:extLst>
              <a:ext uri="{FF2B5EF4-FFF2-40B4-BE49-F238E27FC236}">
                <a16:creationId xmlns:a16="http://schemas.microsoft.com/office/drawing/2014/main" id="{5C062E2F-1815-4B5D-85E9-EC97CDDD4AA9}"/>
              </a:ext>
            </a:extLst>
          </p:cNvPr>
          <p:cNvSpPr/>
          <p:nvPr/>
        </p:nvSpPr>
        <p:spPr bwMode="auto">
          <a:xfrm rot="5400000">
            <a:off x="391059" y="1451360"/>
            <a:ext cx="606583" cy="525101"/>
          </a:xfrm>
          <a:prstGeom prst="triangl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přednášky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F1E9F-EC73-4DDB-9845-AE7F2DE2C2A5}" type="slidenum">
              <a:rPr lang="cs-CZ" smtClean="0">
                <a:solidFill>
                  <a:srgbClr val="0070C0"/>
                </a:solidFill>
              </a:rPr>
              <a:pPr>
                <a:defRPr/>
              </a:pPr>
              <a:t>9</a:t>
            </a:fld>
            <a:endParaRPr lang="cs-CZ" b="0" dirty="0">
              <a:solidFill>
                <a:srgbClr val="969696"/>
              </a:solidFill>
            </a:endParaRPr>
          </a:p>
        </p:txBody>
      </p:sp>
      <p:sp>
        <p:nvSpPr>
          <p:cNvPr id="10" name="Zástupný symbol pro obsah 5">
            <a:extLst>
              <a:ext uri="{FF2B5EF4-FFF2-40B4-BE49-F238E27FC236}">
                <a16:creationId xmlns:a16="http://schemas.microsoft.com/office/drawing/2014/main" id="{68454447-1FAE-4DB1-AAEE-7ED7C9E3D625}"/>
              </a:ext>
            </a:extLst>
          </p:cNvPr>
          <p:cNvSpPr txBox="1">
            <a:spLocks/>
          </p:cNvSpPr>
          <p:nvPr/>
        </p:nvSpPr>
        <p:spPr bwMode="auto">
          <a:xfrm>
            <a:off x="431801" y="1475715"/>
            <a:ext cx="8140700" cy="465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Tx/>
              <a:buBlip>
                <a:blip r:embed="rId3"/>
              </a:buBlip>
              <a:defRPr sz="2800">
                <a:solidFill>
                  <a:srgbClr val="55555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Tx/>
              <a:buBlip>
                <a:blip r:embed="rId3"/>
              </a:buBlip>
              <a:defRPr sz="2400">
                <a:solidFill>
                  <a:srgbClr val="55555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Tx/>
              <a:buBlip>
                <a:blip r:embed="rId3"/>
              </a:buBlip>
              <a:defRPr sz="2000">
                <a:solidFill>
                  <a:srgbClr val="55555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Tx/>
              <a:buBlip>
                <a:blip r:embed="rId3"/>
              </a:buBlip>
              <a:defRPr>
                <a:solidFill>
                  <a:srgbClr val="55555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Tx/>
              <a:buBlip>
                <a:blip r:embed="rId3"/>
              </a:buBlip>
              <a:defRPr sz="1600">
                <a:solidFill>
                  <a:srgbClr val="55555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55555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55555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55555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rgbClr val="555555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cs-CZ" b="1" kern="0" dirty="0"/>
              <a:t>Představení vyučujících</a:t>
            </a:r>
            <a:br>
              <a:rPr lang="cs-CZ" kern="0" dirty="0"/>
            </a:br>
            <a:r>
              <a:rPr lang="cs-CZ" sz="2000" kern="0" dirty="0"/>
              <a:t>jaké máme odborné a sportovní pozadí a co vám můžeme v oblasti sportovních technologií předat za zkušenosti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kern="0" dirty="0"/>
              <a:t>Obsah předmětu</a:t>
            </a:r>
            <a:br>
              <a:rPr lang="cs-CZ" kern="0" dirty="0"/>
            </a:br>
            <a:r>
              <a:rPr lang="cs-CZ" sz="2000" kern="0" dirty="0"/>
              <a:t>přehled tematických oblastí předmětu, kterým se budou věnovat následující přednášky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kern="0" dirty="0"/>
              <a:t>Organizace výuky</a:t>
            </a:r>
            <a:br>
              <a:rPr lang="cs-CZ" kern="0" dirty="0"/>
            </a:br>
            <a:r>
              <a:rPr lang="cs-CZ" sz="2000" kern="0" dirty="0"/>
              <a:t>praktické informace jak úspěšně absolvovat tento předmět a organizace jednotlivých výukových bloků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kern="0" dirty="0"/>
              <a:t>Management sportovní události</a:t>
            </a:r>
            <a:br>
              <a:rPr lang="cs-CZ" kern="0" dirty="0"/>
            </a:br>
            <a:r>
              <a:rPr lang="cs-CZ" sz="2000" kern="0" dirty="0"/>
              <a:t>pár obecných střípků jak úspěšně zvládnout uspořádat větší sportovní událost </a:t>
            </a:r>
          </a:p>
        </p:txBody>
      </p:sp>
    </p:spTree>
    <p:extLst>
      <p:ext uri="{BB962C8B-B14F-4D97-AF65-F5344CB8AC3E}">
        <p14:creationId xmlns:p14="http://schemas.microsoft.com/office/powerpoint/2010/main" val="35125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Prezentace_CEITEC_TEMPLATE_EN">
  <a:themeElements>
    <a:clrScheme name="CEITEC_sablona-prezentace_CZ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ITEC_sablona-prezentace_C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Prezentace_CEITEC_TEMPLATE_EN</Template>
  <TotalTime>0</TotalTime>
  <Words>2490</Words>
  <Application>Microsoft Office PowerPoint</Application>
  <PresentationFormat>Předvádění na obrazovce (4:3)</PresentationFormat>
  <Paragraphs>383</Paragraphs>
  <Slides>38</Slides>
  <Notes>28</Notes>
  <HiddenSlides>0</HiddenSlides>
  <MMClips>0</MMClips>
  <ScaleCrop>false</ScaleCrop>
  <HeadingPairs>
    <vt:vector size="8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  <vt:variant>
        <vt:lpstr>Vlastní prezentace</vt:lpstr>
      </vt:variant>
      <vt:variant>
        <vt:i4>7</vt:i4>
      </vt:variant>
    </vt:vector>
  </HeadingPairs>
  <TitlesOfParts>
    <vt:vector size="47" baseType="lpstr">
      <vt:lpstr>Arial</vt:lpstr>
      <vt:lpstr>Prezentace_CEITEC_TEMPLATE_EN</vt:lpstr>
      <vt:lpstr>Úvod do předmětu Management sportovní události</vt:lpstr>
      <vt:lpstr>Ústav automatizace (UAMT)</vt:lpstr>
      <vt:lpstr>Průmyslová automatizace</vt:lpstr>
      <vt:lpstr>Strojové vidění</vt:lpstr>
      <vt:lpstr>Řídicí technika</vt:lpstr>
      <vt:lpstr>Měřicí technika</vt:lpstr>
      <vt:lpstr>Robotika</vt:lpstr>
      <vt:lpstr>Proč UAMT ??</vt:lpstr>
      <vt:lpstr>Obsah přednášky</vt:lpstr>
      <vt:lpstr>Vyučující předmětu</vt:lpstr>
      <vt:lpstr>Vyučující předmětu</vt:lpstr>
      <vt:lpstr>Vyučující předmětu</vt:lpstr>
      <vt:lpstr>Obsah přednášky</vt:lpstr>
      <vt:lpstr>Tématické bloky předmětu</vt:lpstr>
      <vt:lpstr>Obsah přednášky</vt:lpstr>
      <vt:lpstr>Web předmětu</vt:lpstr>
      <vt:lpstr>Rozvrh</vt:lpstr>
      <vt:lpstr>Přednášky</vt:lpstr>
      <vt:lpstr>Cvičení</vt:lpstr>
      <vt:lpstr>Cvičení – harmonogram</vt:lpstr>
      <vt:lpstr>Hodnocení předmětu</vt:lpstr>
      <vt:lpstr>Dotazy?</vt:lpstr>
      <vt:lpstr>Obsah přednášky</vt:lpstr>
      <vt:lpstr>Co je management?</vt:lpstr>
      <vt:lpstr>Fáze organizace</vt:lpstr>
      <vt:lpstr>1) Stanovení cílů</vt:lpstr>
      <vt:lpstr>2) Koncept</vt:lpstr>
      <vt:lpstr>Lokalita akce</vt:lpstr>
      <vt:lpstr>Termín akce</vt:lpstr>
      <vt:lpstr>Organizační tým</vt:lpstr>
      <vt:lpstr>Organizační tým</vt:lpstr>
      <vt:lpstr>3) Studie proveditelnosti</vt:lpstr>
      <vt:lpstr>4) Plánování realizace</vt:lpstr>
      <vt:lpstr>4) Plánování realizace</vt:lpstr>
      <vt:lpstr>5) Koordinace příprav</vt:lpstr>
      <vt:lpstr>6) Realizace události</vt:lpstr>
      <vt:lpstr>Ukončení a evaluace</vt:lpstr>
      <vt:lpstr>Děkuji za pozornost</vt:lpstr>
      <vt:lpstr>vizualizaceMU</vt:lpstr>
      <vt:lpstr>vizualizaceVUT</vt:lpstr>
      <vt:lpstr>uvod</vt:lpstr>
      <vt:lpstr>popisprojektu</vt:lpstr>
      <vt:lpstr>Koordinacni-rada</vt:lpstr>
      <vt:lpstr>vedecka-rada</vt:lpstr>
      <vt:lpstr>vysledky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2023-02-08T14:54:33Z</dcterms:created>
  <dcterms:modified xsi:type="dcterms:W3CDTF">2025-02-19T07:38:37Z</dcterms:modified>
</cp:coreProperties>
</file>